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39"/>
  </p:notesMasterIdLst>
  <p:sldIdLst>
    <p:sldId id="267" r:id="rId2"/>
    <p:sldId id="257" r:id="rId3"/>
    <p:sldId id="258" r:id="rId4"/>
    <p:sldId id="259" r:id="rId5"/>
    <p:sldId id="260" r:id="rId6"/>
    <p:sldId id="261" r:id="rId7"/>
    <p:sldId id="262" r:id="rId8"/>
    <p:sldId id="263" r:id="rId9"/>
    <p:sldId id="264" r:id="rId10"/>
    <p:sldId id="265" r:id="rId11"/>
    <p:sldId id="266" r:id="rId12"/>
    <p:sldId id="299" r:id="rId13"/>
    <p:sldId id="272" r:id="rId14"/>
    <p:sldId id="273" r:id="rId15"/>
    <p:sldId id="274" r:id="rId16"/>
    <p:sldId id="275" r:id="rId17"/>
    <p:sldId id="276" r:id="rId18"/>
    <p:sldId id="277" r:id="rId19"/>
    <p:sldId id="278" r:id="rId20"/>
    <p:sldId id="279" r:id="rId21"/>
    <p:sldId id="280" r:id="rId22"/>
    <p:sldId id="281" r:id="rId23"/>
    <p:sldId id="282" r:id="rId24"/>
    <p:sldId id="283" r:id="rId25"/>
    <p:sldId id="284" r:id="rId26"/>
    <p:sldId id="285" r:id="rId27"/>
    <p:sldId id="286" r:id="rId28"/>
    <p:sldId id="287" r:id="rId29"/>
    <p:sldId id="288" r:id="rId30"/>
    <p:sldId id="289" r:id="rId31"/>
    <p:sldId id="290" r:id="rId32"/>
    <p:sldId id="291" r:id="rId33"/>
    <p:sldId id="292" r:id="rId34"/>
    <p:sldId id="293" r:id="rId35"/>
    <p:sldId id="294" r:id="rId36"/>
    <p:sldId id="295" r:id="rId37"/>
    <p:sldId id="296" r:id="rId38"/>
  </p:sldIdLst>
  <p:sldSz cx="9144000" cy="6858000" type="screen4x3"/>
  <p:notesSz cx="6858000" cy="9144000"/>
  <p:embeddedFontLst>
    <p:embeddedFont>
      <p:font typeface="Cooper Blk BT" panose="0208090404030B020404" pitchFamily="18" charset="0"/>
      <p:regular r:id="rId40"/>
    </p:embeddedFont>
    <p:embeddedFont>
      <p:font typeface="OCR A Extended" panose="02010509020102010303" pitchFamily="50" charset="0"/>
      <p:regular r:id="rId41"/>
    </p:embeddedFont>
  </p:embeddedFontLst>
  <p:defaultTextStyle>
    <a:defPPr>
      <a:defRPr lang="nl-NL"/>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0" d="100"/>
          <a:sy n="60" d="100"/>
        </p:scale>
        <p:origin x="657" y="45"/>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font" Target="fonts/font1.fntdata"/><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font" Target="fonts/font2.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07CCAAAA-489B-46AE-A7C3-C9438B7A6CD1}"/>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smtClean="0">
                <a:latin typeface="Arial" charset="0"/>
              </a:defRPr>
            </a:lvl1pPr>
          </a:lstStyle>
          <a:p>
            <a:pPr>
              <a:defRPr/>
            </a:pPr>
            <a:endParaRPr lang="nl-NL"/>
          </a:p>
        </p:txBody>
      </p:sp>
      <p:sp>
        <p:nvSpPr>
          <p:cNvPr id="9219" name="Rectangle 3">
            <a:extLst>
              <a:ext uri="{FF2B5EF4-FFF2-40B4-BE49-F238E27FC236}">
                <a16:creationId xmlns:a16="http://schemas.microsoft.com/office/drawing/2014/main" id="{9E58DFBA-1546-4517-B84D-1CAB1FCADBB3}"/>
              </a:ext>
            </a:extLst>
          </p:cNvPr>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latin typeface="Arial" charset="0"/>
              </a:defRPr>
            </a:lvl1pPr>
          </a:lstStyle>
          <a:p>
            <a:pPr>
              <a:defRPr/>
            </a:pPr>
            <a:endParaRPr lang="nl-NL"/>
          </a:p>
        </p:txBody>
      </p:sp>
      <p:sp>
        <p:nvSpPr>
          <p:cNvPr id="39940" name="Rectangle 4">
            <a:extLst>
              <a:ext uri="{FF2B5EF4-FFF2-40B4-BE49-F238E27FC236}">
                <a16:creationId xmlns:a16="http://schemas.microsoft.com/office/drawing/2014/main" id="{3A3DC481-2456-434E-898E-7EE98A88A909}"/>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21" name="Rectangle 5">
            <a:extLst>
              <a:ext uri="{FF2B5EF4-FFF2-40B4-BE49-F238E27FC236}">
                <a16:creationId xmlns:a16="http://schemas.microsoft.com/office/drawing/2014/main" id="{EBD86F8E-E9FD-4597-BE36-564AFD27A14A}"/>
              </a:ext>
            </a:extLst>
          </p:cNvPr>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nl-NL" noProof="0"/>
              <a:t>Klik om de opmaakprofielen van de modeltekst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9222" name="Rectangle 6">
            <a:extLst>
              <a:ext uri="{FF2B5EF4-FFF2-40B4-BE49-F238E27FC236}">
                <a16:creationId xmlns:a16="http://schemas.microsoft.com/office/drawing/2014/main" id="{B6CEAE08-5CE2-4752-BB02-D635081FE1C9}"/>
              </a:ext>
            </a:extLst>
          </p:cNvPr>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latin typeface="Arial" charset="0"/>
              </a:defRPr>
            </a:lvl1pPr>
          </a:lstStyle>
          <a:p>
            <a:pPr>
              <a:defRPr/>
            </a:pPr>
            <a:endParaRPr lang="nl-NL"/>
          </a:p>
        </p:txBody>
      </p:sp>
      <p:sp>
        <p:nvSpPr>
          <p:cNvPr id="9223" name="Rectangle 7">
            <a:extLst>
              <a:ext uri="{FF2B5EF4-FFF2-40B4-BE49-F238E27FC236}">
                <a16:creationId xmlns:a16="http://schemas.microsoft.com/office/drawing/2014/main" id="{2C0AA93A-8DD5-4096-A818-C46BC7B8EBD9}"/>
              </a:ext>
            </a:extLst>
          </p:cNvPr>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2285D00F-F28A-4E6B-BE9A-950DF0D84B05}" type="slidenum">
              <a:rPr lang="nl-NL" altLang="nl-NL"/>
              <a:pPr/>
              <a:t>‹nr.›</a:t>
            </a:fld>
            <a:endParaRPr lang="nl-NL" altLang="nl-NL"/>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a:extLst>
              <a:ext uri="{FF2B5EF4-FFF2-40B4-BE49-F238E27FC236}">
                <a16:creationId xmlns:a16="http://schemas.microsoft.com/office/drawing/2014/main" id="{56785D79-5F5A-4364-94ED-10D9A14F462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64D7FEEF-3735-4A12-87DB-D255681ECA7D}" type="slidenum">
              <a:rPr lang="nl-NL" altLang="nl-NL"/>
              <a:pPr eaLnBrk="1" hangingPunct="1"/>
              <a:t>1</a:t>
            </a:fld>
            <a:endParaRPr lang="nl-NL" altLang="nl-NL"/>
          </a:p>
        </p:txBody>
      </p:sp>
      <p:sp>
        <p:nvSpPr>
          <p:cNvPr id="40963" name="Rectangle 2">
            <a:extLst>
              <a:ext uri="{FF2B5EF4-FFF2-40B4-BE49-F238E27FC236}">
                <a16:creationId xmlns:a16="http://schemas.microsoft.com/office/drawing/2014/main" id="{4CADD0EA-73EE-46D1-99F5-9CF546D14F7C}"/>
              </a:ext>
            </a:extLst>
          </p:cNvPr>
          <p:cNvSpPr>
            <a:spLocks noGrp="1" noRot="1" noChangeAspect="1" noChangeArrowheads="1" noTextEdit="1"/>
          </p:cNvSpPr>
          <p:nvPr>
            <p:ph type="sldImg"/>
          </p:nvPr>
        </p:nvSpPr>
        <p:spPr>
          <a:ln/>
        </p:spPr>
      </p:sp>
      <p:sp>
        <p:nvSpPr>
          <p:cNvPr id="40964" name="Rectangle 3">
            <a:extLst>
              <a:ext uri="{FF2B5EF4-FFF2-40B4-BE49-F238E27FC236}">
                <a16:creationId xmlns:a16="http://schemas.microsoft.com/office/drawing/2014/main" id="{08DDEDF7-A967-428A-A94E-FAEC995D1C9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nl-NL" altLang="nl-NL">
                <a:latin typeface="Arial" panose="020B0604020202020204" pitchFamily="34" charset="0"/>
              </a:rPr>
              <a:t>Het definiëren van de tien conflicten die deze eeuw de meeste slachtoffers maakten is een lastige aangelegenheid. Burgerdoden zijn soms niet eens op een miljoen nauwkeurig te schatten. En sommige conflicten lopen in elkaar over: de oorlog die Josef Stalin tegen delen van zijn eigen bevolking voerde, is hier en daar nauwelijks te scheiden van de strijd tegen de Duitse invallers. En is genocide tegen de eigen bevolking tijdens of als gevolg van een conflict, zij het joods, Armeens of Cambodjaans en niet analfabeet, ook als bij de 'gewone' oorlogsslachtoffers op te tellen? Niettemin een poging tot rangschikking.</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a:extLst>
              <a:ext uri="{FF2B5EF4-FFF2-40B4-BE49-F238E27FC236}">
                <a16:creationId xmlns:a16="http://schemas.microsoft.com/office/drawing/2014/main" id="{5B50F2EB-57A2-4898-B13F-616F2CF6FB8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DCE8622E-FE30-4BAC-973C-53123B2C4B1F}" type="slidenum">
              <a:rPr lang="nl-NL" altLang="nl-NL"/>
              <a:pPr eaLnBrk="1" hangingPunct="1"/>
              <a:t>11</a:t>
            </a:fld>
            <a:endParaRPr lang="nl-NL" altLang="nl-NL"/>
          </a:p>
        </p:txBody>
      </p:sp>
      <p:sp>
        <p:nvSpPr>
          <p:cNvPr id="50179" name="Rectangle 2">
            <a:extLst>
              <a:ext uri="{FF2B5EF4-FFF2-40B4-BE49-F238E27FC236}">
                <a16:creationId xmlns:a16="http://schemas.microsoft.com/office/drawing/2014/main" id="{3E66BAD0-B8A7-4FA9-9BB6-F1B7E8CEEEC0}"/>
              </a:ext>
            </a:extLst>
          </p:cNvPr>
          <p:cNvSpPr>
            <a:spLocks noGrp="1" noRot="1" noChangeAspect="1" noChangeArrowheads="1" noTextEdit="1"/>
          </p:cNvSpPr>
          <p:nvPr>
            <p:ph type="sldImg"/>
          </p:nvPr>
        </p:nvSpPr>
        <p:spPr>
          <a:ln/>
        </p:spPr>
      </p:sp>
      <p:sp>
        <p:nvSpPr>
          <p:cNvPr id="50180" name="Rectangle 3">
            <a:extLst>
              <a:ext uri="{FF2B5EF4-FFF2-40B4-BE49-F238E27FC236}">
                <a16:creationId xmlns:a16="http://schemas.microsoft.com/office/drawing/2014/main" id="{925FA67A-61AA-4E69-9EFB-FCEB695E0A9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nl-NL" altLang="nl-NL">
                <a:latin typeface="Arial" panose="020B0604020202020204" pitchFamily="34" charset="0"/>
              </a:rPr>
              <a:t>De foutenmarge van deze berekening is aanzienlijk, want het aantal Russische gesneuvelden is altijd conservatief geschat. Ook over de strijd tussen Japan en China in die periode zijn weinig nauwkeurige cijfers bekend.</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a:extLst>
              <a:ext uri="{FF2B5EF4-FFF2-40B4-BE49-F238E27FC236}">
                <a16:creationId xmlns:a16="http://schemas.microsoft.com/office/drawing/2014/main" id="{127944FA-448D-447C-A9F7-5EECEA4E72E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B2D6F28E-9D31-4231-A8B1-487925494E86}" type="slidenum">
              <a:rPr lang="nl-NL" altLang="nl-NL"/>
              <a:pPr eaLnBrk="1" hangingPunct="1"/>
              <a:t>3</a:t>
            </a:fld>
            <a:endParaRPr lang="nl-NL" altLang="nl-NL"/>
          </a:p>
        </p:txBody>
      </p:sp>
      <p:sp>
        <p:nvSpPr>
          <p:cNvPr id="41987" name="Rectangle 2">
            <a:extLst>
              <a:ext uri="{FF2B5EF4-FFF2-40B4-BE49-F238E27FC236}">
                <a16:creationId xmlns:a16="http://schemas.microsoft.com/office/drawing/2014/main" id="{B735E5C9-6940-44DE-9C7E-2AD5A63AF991}"/>
              </a:ext>
            </a:extLst>
          </p:cNvPr>
          <p:cNvSpPr>
            <a:spLocks noGrp="1" noRot="1" noChangeAspect="1" noChangeArrowheads="1" noTextEdit="1"/>
          </p:cNvSpPr>
          <p:nvPr>
            <p:ph type="sldImg"/>
          </p:nvPr>
        </p:nvSpPr>
        <p:spPr>
          <a:ln/>
        </p:spPr>
      </p:sp>
      <p:sp>
        <p:nvSpPr>
          <p:cNvPr id="41988" name="Rectangle 3">
            <a:extLst>
              <a:ext uri="{FF2B5EF4-FFF2-40B4-BE49-F238E27FC236}">
                <a16:creationId xmlns:a16="http://schemas.microsoft.com/office/drawing/2014/main" id="{207CEB08-F3E8-4D99-BD5F-90B89510360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nl-NL" altLang="nl-NL">
                <a:latin typeface="Arial" panose="020B0604020202020204" pitchFamily="34" charset="0"/>
              </a:rPr>
              <a:t>Het Oost-Afrikaanse land is al decennialang het toneel van burger-oorlogen, en hongersnood. Zo woedde in de jaren tachtig een hevige afscheidingsoorlog met de provincie Eritrea.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a:extLst>
              <a:ext uri="{FF2B5EF4-FFF2-40B4-BE49-F238E27FC236}">
                <a16:creationId xmlns:a16="http://schemas.microsoft.com/office/drawing/2014/main" id="{4A7AF0D6-DD31-434A-9939-1A679B2ED22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503A60BD-3CB7-4B41-B4BA-BEB44A648D8F}" type="slidenum">
              <a:rPr lang="nl-NL" altLang="nl-NL"/>
              <a:pPr eaLnBrk="1" hangingPunct="1"/>
              <a:t>4</a:t>
            </a:fld>
            <a:endParaRPr lang="nl-NL" altLang="nl-NL"/>
          </a:p>
        </p:txBody>
      </p:sp>
      <p:sp>
        <p:nvSpPr>
          <p:cNvPr id="43011" name="Rectangle 2">
            <a:extLst>
              <a:ext uri="{FF2B5EF4-FFF2-40B4-BE49-F238E27FC236}">
                <a16:creationId xmlns:a16="http://schemas.microsoft.com/office/drawing/2014/main" id="{AC15C61C-01F4-4E43-8901-35F349478F84}"/>
              </a:ext>
            </a:extLst>
          </p:cNvPr>
          <p:cNvSpPr>
            <a:spLocks noGrp="1" noRot="1" noChangeAspect="1" noChangeArrowheads="1" noTextEdit="1"/>
          </p:cNvSpPr>
          <p:nvPr>
            <p:ph type="sldImg"/>
          </p:nvPr>
        </p:nvSpPr>
        <p:spPr>
          <a:ln/>
        </p:spPr>
      </p:sp>
      <p:sp>
        <p:nvSpPr>
          <p:cNvPr id="43012" name="Rectangle 3">
            <a:extLst>
              <a:ext uri="{FF2B5EF4-FFF2-40B4-BE49-F238E27FC236}">
                <a16:creationId xmlns:a16="http://schemas.microsoft.com/office/drawing/2014/main" id="{257D1A5B-3380-4668-A4A8-4FFEA9A51F7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nl-NL" altLang="nl-NL">
                <a:latin typeface="Arial" panose="020B0604020202020204" pitchFamily="34" charset="0"/>
              </a:rPr>
              <a:t>Sinds Sovjet-commando's in december 1979 de hoofdstad Kaboel innamen, is Afghanistan één groot slagveld geweest. Eerst streden regeringstroepen met steun van de Sovjet-Unie tegen de mudjahedeen. Vanaf 1989, toen de Sovjet-troepen zich terugtrokken, bevochten moslim-groeperingen elkaar. Sinds enige jaren maken de Talibaan in negentig procent van Afghanistan de dienst uit.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a:extLst>
              <a:ext uri="{FF2B5EF4-FFF2-40B4-BE49-F238E27FC236}">
                <a16:creationId xmlns:a16="http://schemas.microsoft.com/office/drawing/2014/main" id="{D15EF268-12EC-4653-B0BA-3E87C069F30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DB9B4E11-ABB8-4E07-AD0F-FD65C2AFE826}" type="slidenum">
              <a:rPr lang="nl-NL" altLang="nl-NL"/>
              <a:pPr eaLnBrk="1" hangingPunct="1"/>
              <a:t>5</a:t>
            </a:fld>
            <a:endParaRPr lang="nl-NL" altLang="nl-NL"/>
          </a:p>
        </p:txBody>
      </p:sp>
      <p:sp>
        <p:nvSpPr>
          <p:cNvPr id="44035" name="Rectangle 2">
            <a:extLst>
              <a:ext uri="{FF2B5EF4-FFF2-40B4-BE49-F238E27FC236}">
                <a16:creationId xmlns:a16="http://schemas.microsoft.com/office/drawing/2014/main" id="{13FB36EB-7A57-4895-8612-77279DAB069B}"/>
              </a:ext>
            </a:extLst>
          </p:cNvPr>
          <p:cNvSpPr>
            <a:spLocks noGrp="1" noRot="1" noChangeAspect="1" noChangeArrowheads="1" noTextEdit="1"/>
          </p:cNvSpPr>
          <p:nvPr>
            <p:ph type="sldImg"/>
          </p:nvPr>
        </p:nvSpPr>
        <p:spPr>
          <a:ln/>
        </p:spPr>
      </p:sp>
      <p:sp>
        <p:nvSpPr>
          <p:cNvPr id="44036" name="Rectangle 3">
            <a:extLst>
              <a:ext uri="{FF2B5EF4-FFF2-40B4-BE49-F238E27FC236}">
                <a16:creationId xmlns:a16="http://schemas.microsoft.com/office/drawing/2014/main" id="{66B31280-F238-4991-BA84-2436C9058C0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nl-NL" altLang="nl-NL">
                <a:latin typeface="Arial" panose="020B0604020202020204" pitchFamily="34" charset="0"/>
              </a:rPr>
              <a:t>Deze vielen vooral door de met de oorlog gepaard gaande volksverhuizing en hongersnood.</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a:extLst>
              <a:ext uri="{FF2B5EF4-FFF2-40B4-BE49-F238E27FC236}">
                <a16:creationId xmlns:a16="http://schemas.microsoft.com/office/drawing/2014/main" id="{48454F50-E028-46C4-87F7-7F205634796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40AD6893-6095-497F-97BD-85C7789BF8FF}" type="slidenum">
              <a:rPr lang="nl-NL" altLang="nl-NL"/>
              <a:pPr eaLnBrk="1" hangingPunct="1"/>
              <a:t>6</a:t>
            </a:fld>
            <a:endParaRPr lang="nl-NL" altLang="nl-NL"/>
          </a:p>
        </p:txBody>
      </p:sp>
      <p:sp>
        <p:nvSpPr>
          <p:cNvPr id="45059" name="Rectangle 2">
            <a:extLst>
              <a:ext uri="{FF2B5EF4-FFF2-40B4-BE49-F238E27FC236}">
                <a16:creationId xmlns:a16="http://schemas.microsoft.com/office/drawing/2014/main" id="{10A09ADB-4A6D-4B52-93E0-AEEA6E43AA9E}"/>
              </a:ext>
            </a:extLst>
          </p:cNvPr>
          <p:cNvSpPr>
            <a:spLocks noGrp="1" noRot="1" noChangeAspect="1" noChangeArrowheads="1" noTextEdit="1"/>
          </p:cNvSpPr>
          <p:nvPr>
            <p:ph type="sldImg"/>
          </p:nvPr>
        </p:nvSpPr>
        <p:spPr>
          <a:ln/>
        </p:spPr>
      </p:sp>
      <p:sp>
        <p:nvSpPr>
          <p:cNvPr id="45060" name="Rectangle 3">
            <a:extLst>
              <a:ext uri="{FF2B5EF4-FFF2-40B4-BE49-F238E27FC236}">
                <a16:creationId xmlns:a16="http://schemas.microsoft.com/office/drawing/2014/main" id="{16315786-CB76-49E0-8380-537A0F909C5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nl-NL" altLang="nl-NL">
                <a:latin typeface="Arial" panose="020B0604020202020204" pitchFamily="34" charset="0"/>
              </a:rPr>
              <a:t>Deze vielen eerst in de strijd tussen Fransen aan de ene kant en Vietnamezen en Laotianen aan de andere kant. Later namen de Verenigde Staten de plaats van de Fransen in en kregen Vietnam, Laos en Cambodjaanse facties steun van China en Rusland. De volkerenmoord van de Rode Khmer wordt verantwoordelijk gesteld voor de helft van het dodental. </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a:extLst>
              <a:ext uri="{FF2B5EF4-FFF2-40B4-BE49-F238E27FC236}">
                <a16:creationId xmlns:a16="http://schemas.microsoft.com/office/drawing/2014/main" id="{282ED84F-3FD0-42E7-8B6B-50D1C804468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9C714024-6C09-4FDC-828D-C11ADC6337B6}" type="slidenum">
              <a:rPr lang="nl-NL" altLang="nl-NL"/>
              <a:pPr eaLnBrk="1" hangingPunct="1"/>
              <a:t>7</a:t>
            </a:fld>
            <a:endParaRPr lang="nl-NL" altLang="nl-NL"/>
          </a:p>
        </p:txBody>
      </p:sp>
      <p:sp>
        <p:nvSpPr>
          <p:cNvPr id="46083" name="Rectangle 2">
            <a:extLst>
              <a:ext uri="{FF2B5EF4-FFF2-40B4-BE49-F238E27FC236}">
                <a16:creationId xmlns:a16="http://schemas.microsoft.com/office/drawing/2014/main" id="{59971C6B-64F3-4FDF-A7DE-89AF576033C8}"/>
              </a:ext>
            </a:extLst>
          </p:cNvPr>
          <p:cNvSpPr>
            <a:spLocks noGrp="1" noRot="1" noChangeAspect="1" noChangeArrowheads="1" noTextEdit="1"/>
          </p:cNvSpPr>
          <p:nvPr>
            <p:ph type="sldImg"/>
          </p:nvPr>
        </p:nvSpPr>
        <p:spPr>
          <a:ln/>
        </p:spPr>
      </p:sp>
      <p:sp>
        <p:nvSpPr>
          <p:cNvPr id="46084" name="Rectangle 3">
            <a:extLst>
              <a:ext uri="{FF2B5EF4-FFF2-40B4-BE49-F238E27FC236}">
                <a16:creationId xmlns:a16="http://schemas.microsoft.com/office/drawing/2014/main" id="{41970212-8E59-4D15-B8F6-8D92FC1E765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nl-NL" altLang="nl-NL">
                <a:latin typeface="Arial" panose="020B0604020202020204" pitchFamily="34" charset="0"/>
              </a:rPr>
              <a:t>Ook voordat Mao aan de macht kwam, was China geen vredig land, met een continue strijd tussen warlords, boeren, regeringstroepen, moslimrebellen, communisten en andere guerrilla's. </a:t>
            </a:r>
          </a:p>
          <a:p>
            <a:pPr eaLnBrk="1" hangingPunct="1"/>
            <a:endParaRPr lang="nl-NL" altLang="nl-NL">
              <a:latin typeface="Arial" panose="020B060402020202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a:extLst>
              <a:ext uri="{FF2B5EF4-FFF2-40B4-BE49-F238E27FC236}">
                <a16:creationId xmlns:a16="http://schemas.microsoft.com/office/drawing/2014/main" id="{1A4A075F-C9EC-4C23-AB00-7CA391DCA73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2201F8F4-EB2F-4DD3-BD7B-9E4960D46647}" type="slidenum">
              <a:rPr lang="nl-NL" altLang="nl-NL"/>
              <a:pPr eaLnBrk="1" hangingPunct="1"/>
              <a:t>8</a:t>
            </a:fld>
            <a:endParaRPr lang="nl-NL" altLang="nl-NL"/>
          </a:p>
        </p:txBody>
      </p:sp>
      <p:sp>
        <p:nvSpPr>
          <p:cNvPr id="47107" name="Rectangle 2">
            <a:extLst>
              <a:ext uri="{FF2B5EF4-FFF2-40B4-BE49-F238E27FC236}">
                <a16:creationId xmlns:a16="http://schemas.microsoft.com/office/drawing/2014/main" id="{A669C144-5823-4CC4-BB14-4256CCCDC383}"/>
              </a:ext>
            </a:extLst>
          </p:cNvPr>
          <p:cNvSpPr>
            <a:spLocks noGrp="1" noRot="1" noChangeAspect="1" noChangeArrowheads="1" noTextEdit="1"/>
          </p:cNvSpPr>
          <p:nvPr>
            <p:ph type="sldImg"/>
          </p:nvPr>
        </p:nvSpPr>
        <p:spPr>
          <a:ln/>
        </p:spPr>
      </p:sp>
      <p:sp>
        <p:nvSpPr>
          <p:cNvPr id="47108" name="Rectangle 3">
            <a:extLst>
              <a:ext uri="{FF2B5EF4-FFF2-40B4-BE49-F238E27FC236}">
                <a16:creationId xmlns:a16="http://schemas.microsoft.com/office/drawing/2014/main" id="{EC1E8A70-5928-4E8C-9C4E-A47458B3C50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nl-NL" altLang="nl-NL">
                <a:latin typeface="Arial" panose="020B0604020202020204" pitchFamily="34" charset="0"/>
              </a:rPr>
              <a:t>Ook dit cijfer is niet accuraat, omdat onduidelijk is hoeveel Turken sneuvelden, hoeveel Armeniërs werden omgebracht en waar in Rusland de grens lag tussen wereldbrand, burgeroorlog en revolutie </a:t>
            </a:r>
          </a:p>
          <a:p>
            <a:pPr eaLnBrk="1" hangingPunct="1"/>
            <a:endParaRPr lang="nl-NL" altLang="nl-NL">
              <a:latin typeface="Arial" panose="020B060402020202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a:extLst>
              <a:ext uri="{FF2B5EF4-FFF2-40B4-BE49-F238E27FC236}">
                <a16:creationId xmlns:a16="http://schemas.microsoft.com/office/drawing/2014/main" id="{84CEC028-558C-4A8A-9AF4-6767F93E6F8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40A93BE8-14F8-4600-A843-EDB133FF467A}" type="slidenum">
              <a:rPr lang="nl-NL" altLang="nl-NL"/>
              <a:pPr eaLnBrk="1" hangingPunct="1"/>
              <a:t>9</a:t>
            </a:fld>
            <a:endParaRPr lang="nl-NL" altLang="nl-NL"/>
          </a:p>
        </p:txBody>
      </p:sp>
      <p:sp>
        <p:nvSpPr>
          <p:cNvPr id="48131" name="Rectangle 2">
            <a:extLst>
              <a:ext uri="{FF2B5EF4-FFF2-40B4-BE49-F238E27FC236}">
                <a16:creationId xmlns:a16="http://schemas.microsoft.com/office/drawing/2014/main" id="{FEF79369-8BF9-4CC8-AB6B-F81743AF284F}"/>
              </a:ext>
            </a:extLst>
          </p:cNvPr>
          <p:cNvSpPr>
            <a:spLocks noGrp="1" noRot="1" noChangeAspect="1" noChangeArrowheads="1" noTextEdit="1"/>
          </p:cNvSpPr>
          <p:nvPr>
            <p:ph type="sldImg"/>
          </p:nvPr>
        </p:nvSpPr>
        <p:spPr>
          <a:ln/>
        </p:spPr>
      </p:sp>
      <p:sp>
        <p:nvSpPr>
          <p:cNvPr id="48132" name="Rectangle 3">
            <a:extLst>
              <a:ext uri="{FF2B5EF4-FFF2-40B4-BE49-F238E27FC236}">
                <a16:creationId xmlns:a16="http://schemas.microsoft.com/office/drawing/2014/main" id="{F156260F-F36C-4A38-8220-1EAD09408EE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nl-NL" altLang="nl-NL">
                <a:latin typeface="Arial" panose="020B0604020202020204" pitchFamily="34" charset="0"/>
              </a:rPr>
              <a:t>Hongersnood in de jaren dertig door gedwongen landbouwhervormingen, vooral in de Oekraone. Ook de zuiveringen van leger, intelligentsia en clerus maakten miljoenen slachtoffers, evenals de verdrijving van 'Volks-Duitsers' uit Oost-Europa.</a:t>
            </a:r>
          </a:p>
          <a:p>
            <a:pPr eaLnBrk="1" hangingPunct="1"/>
            <a:endParaRPr lang="nl-NL" altLang="nl-NL">
              <a:latin typeface="Arial" panose="020B060402020202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a:extLst>
              <a:ext uri="{FF2B5EF4-FFF2-40B4-BE49-F238E27FC236}">
                <a16:creationId xmlns:a16="http://schemas.microsoft.com/office/drawing/2014/main" id="{6D9DECC6-9581-4039-963A-7C1AC2F71D8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08B93213-BD3E-470F-B933-022E7A6FF905}" type="slidenum">
              <a:rPr lang="nl-NL" altLang="nl-NL"/>
              <a:pPr eaLnBrk="1" hangingPunct="1"/>
              <a:t>10</a:t>
            </a:fld>
            <a:endParaRPr lang="nl-NL" altLang="nl-NL"/>
          </a:p>
        </p:txBody>
      </p:sp>
      <p:sp>
        <p:nvSpPr>
          <p:cNvPr id="49155" name="Rectangle 2">
            <a:extLst>
              <a:ext uri="{FF2B5EF4-FFF2-40B4-BE49-F238E27FC236}">
                <a16:creationId xmlns:a16="http://schemas.microsoft.com/office/drawing/2014/main" id="{7E03F56C-1AAB-4B7F-A4A8-CE3709C6A1E9}"/>
              </a:ext>
            </a:extLst>
          </p:cNvPr>
          <p:cNvSpPr>
            <a:spLocks noGrp="1" noRot="1" noChangeAspect="1" noChangeArrowheads="1" noTextEdit="1"/>
          </p:cNvSpPr>
          <p:nvPr>
            <p:ph type="sldImg"/>
          </p:nvPr>
        </p:nvSpPr>
        <p:spPr>
          <a:ln/>
        </p:spPr>
      </p:sp>
      <p:sp>
        <p:nvSpPr>
          <p:cNvPr id="49156" name="Rectangle 3">
            <a:extLst>
              <a:ext uri="{FF2B5EF4-FFF2-40B4-BE49-F238E27FC236}">
                <a16:creationId xmlns:a16="http://schemas.microsoft.com/office/drawing/2014/main" id="{BAC05529-CBB5-443C-94CB-2721E1F0E3D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nl-NL" altLang="nl-NL">
                <a:latin typeface="Arial" panose="020B0604020202020204" pitchFamily="34" charset="0"/>
              </a:rPr>
              <a:t>Het was een van de bloedigste regimes ooit, dat een voortdurende oorlog tegen de eigen bevolking voerde. Tijdens de Grote Sprong Voorwaarts en de Culturele Revolutie vielen doden door grootschalige zuiveringen en hongersnoden.</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a:t>Klik om de stijl te bewerken</a:t>
            </a:r>
          </a:p>
        </p:txBody>
      </p:sp>
      <p:sp>
        <p:nvSpPr>
          <p:cNvPr id="3" name="Ond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nl-NL"/>
              <a:t>Klik om het opmaakprofiel van de modelondertitel te bewerken</a:t>
            </a:r>
          </a:p>
        </p:txBody>
      </p:sp>
      <p:sp>
        <p:nvSpPr>
          <p:cNvPr id="4" name="Rectangle 4">
            <a:extLst>
              <a:ext uri="{FF2B5EF4-FFF2-40B4-BE49-F238E27FC236}">
                <a16:creationId xmlns:a16="http://schemas.microsoft.com/office/drawing/2014/main" id="{59F7BF5A-CD6C-4CF1-8A1C-686EF8596DED}"/>
              </a:ext>
            </a:extLst>
          </p:cNvPr>
          <p:cNvSpPr>
            <a:spLocks noGrp="1" noChangeArrowheads="1"/>
          </p:cNvSpPr>
          <p:nvPr>
            <p:ph type="dt" sz="half" idx="10"/>
          </p:nvPr>
        </p:nvSpPr>
        <p:spPr>
          <a:ln/>
        </p:spPr>
        <p:txBody>
          <a:bodyPr/>
          <a:lstStyle>
            <a:lvl1pPr>
              <a:defRPr/>
            </a:lvl1pPr>
          </a:lstStyle>
          <a:p>
            <a:pPr>
              <a:defRPr/>
            </a:pPr>
            <a:endParaRPr lang="nl-NL"/>
          </a:p>
        </p:txBody>
      </p:sp>
      <p:sp>
        <p:nvSpPr>
          <p:cNvPr id="5" name="Rectangle 5">
            <a:extLst>
              <a:ext uri="{FF2B5EF4-FFF2-40B4-BE49-F238E27FC236}">
                <a16:creationId xmlns:a16="http://schemas.microsoft.com/office/drawing/2014/main" id="{7F8566D6-3CE4-4D61-94F6-EDA73EC316FD}"/>
              </a:ext>
            </a:extLst>
          </p:cNvPr>
          <p:cNvSpPr>
            <a:spLocks noGrp="1" noChangeArrowheads="1"/>
          </p:cNvSpPr>
          <p:nvPr>
            <p:ph type="ftr" sz="quarter" idx="11"/>
          </p:nvPr>
        </p:nvSpPr>
        <p:spPr>
          <a:ln/>
        </p:spPr>
        <p:txBody>
          <a:bodyPr/>
          <a:lstStyle>
            <a:lvl1pPr>
              <a:defRPr/>
            </a:lvl1pPr>
          </a:lstStyle>
          <a:p>
            <a:pPr>
              <a:defRPr/>
            </a:pPr>
            <a:endParaRPr lang="nl-NL"/>
          </a:p>
        </p:txBody>
      </p:sp>
      <p:sp>
        <p:nvSpPr>
          <p:cNvPr id="6" name="Rectangle 6">
            <a:extLst>
              <a:ext uri="{FF2B5EF4-FFF2-40B4-BE49-F238E27FC236}">
                <a16:creationId xmlns:a16="http://schemas.microsoft.com/office/drawing/2014/main" id="{FB65EB00-3A4B-43FE-8217-5062975AEECD}"/>
              </a:ext>
            </a:extLst>
          </p:cNvPr>
          <p:cNvSpPr>
            <a:spLocks noGrp="1" noChangeArrowheads="1"/>
          </p:cNvSpPr>
          <p:nvPr>
            <p:ph type="sldNum" sz="quarter" idx="12"/>
          </p:nvPr>
        </p:nvSpPr>
        <p:spPr>
          <a:ln/>
        </p:spPr>
        <p:txBody>
          <a:bodyPr/>
          <a:lstStyle>
            <a:lvl1pPr>
              <a:defRPr/>
            </a:lvl1pPr>
          </a:lstStyle>
          <a:p>
            <a:fld id="{FAC83179-4E10-4A75-B6E8-E702F0A919F3}" type="slidenum">
              <a:rPr lang="nl-NL" altLang="nl-NL"/>
              <a:pPr/>
              <a:t>‹nr.›</a:t>
            </a:fld>
            <a:endParaRPr lang="nl-NL" altLang="nl-NL"/>
          </a:p>
        </p:txBody>
      </p:sp>
    </p:spTree>
    <p:extLst>
      <p:ext uri="{BB962C8B-B14F-4D97-AF65-F5344CB8AC3E}">
        <p14:creationId xmlns:p14="http://schemas.microsoft.com/office/powerpoint/2010/main" val="36689950"/>
      </p:ext>
    </p:extLst>
  </p:cSld>
  <p:clrMapOvr>
    <a:masterClrMapping/>
  </p:clrMapOvr>
  <p:transition spd="slow" advClick="0" advTm="2000">
    <p:fade thruBlk="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Rectangle 4">
            <a:extLst>
              <a:ext uri="{FF2B5EF4-FFF2-40B4-BE49-F238E27FC236}">
                <a16:creationId xmlns:a16="http://schemas.microsoft.com/office/drawing/2014/main" id="{2ACCF7B1-303A-4272-A327-7E0FF83E032F}"/>
              </a:ext>
            </a:extLst>
          </p:cNvPr>
          <p:cNvSpPr>
            <a:spLocks noGrp="1" noChangeArrowheads="1"/>
          </p:cNvSpPr>
          <p:nvPr>
            <p:ph type="dt" sz="half" idx="10"/>
          </p:nvPr>
        </p:nvSpPr>
        <p:spPr>
          <a:ln/>
        </p:spPr>
        <p:txBody>
          <a:bodyPr/>
          <a:lstStyle>
            <a:lvl1pPr>
              <a:defRPr/>
            </a:lvl1pPr>
          </a:lstStyle>
          <a:p>
            <a:pPr>
              <a:defRPr/>
            </a:pPr>
            <a:endParaRPr lang="nl-NL"/>
          </a:p>
        </p:txBody>
      </p:sp>
      <p:sp>
        <p:nvSpPr>
          <p:cNvPr id="5" name="Rectangle 5">
            <a:extLst>
              <a:ext uri="{FF2B5EF4-FFF2-40B4-BE49-F238E27FC236}">
                <a16:creationId xmlns:a16="http://schemas.microsoft.com/office/drawing/2014/main" id="{60E68217-F344-4F1A-87A9-E40F79146C43}"/>
              </a:ext>
            </a:extLst>
          </p:cNvPr>
          <p:cNvSpPr>
            <a:spLocks noGrp="1" noChangeArrowheads="1"/>
          </p:cNvSpPr>
          <p:nvPr>
            <p:ph type="ftr" sz="quarter" idx="11"/>
          </p:nvPr>
        </p:nvSpPr>
        <p:spPr>
          <a:ln/>
        </p:spPr>
        <p:txBody>
          <a:bodyPr/>
          <a:lstStyle>
            <a:lvl1pPr>
              <a:defRPr/>
            </a:lvl1pPr>
          </a:lstStyle>
          <a:p>
            <a:pPr>
              <a:defRPr/>
            </a:pPr>
            <a:endParaRPr lang="nl-NL"/>
          </a:p>
        </p:txBody>
      </p:sp>
      <p:sp>
        <p:nvSpPr>
          <p:cNvPr id="6" name="Rectangle 6">
            <a:extLst>
              <a:ext uri="{FF2B5EF4-FFF2-40B4-BE49-F238E27FC236}">
                <a16:creationId xmlns:a16="http://schemas.microsoft.com/office/drawing/2014/main" id="{09413695-918A-4BC5-A179-12B82323AB9A}"/>
              </a:ext>
            </a:extLst>
          </p:cNvPr>
          <p:cNvSpPr>
            <a:spLocks noGrp="1" noChangeArrowheads="1"/>
          </p:cNvSpPr>
          <p:nvPr>
            <p:ph type="sldNum" sz="quarter" idx="12"/>
          </p:nvPr>
        </p:nvSpPr>
        <p:spPr>
          <a:ln/>
        </p:spPr>
        <p:txBody>
          <a:bodyPr/>
          <a:lstStyle>
            <a:lvl1pPr>
              <a:defRPr/>
            </a:lvl1pPr>
          </a:lstStyle>
          <a:p>
            <a:fld id="{E1A6649D-267A-42F0-8249-24732D1D5E8F}" type="slidenum">
              <a:rPr lang="nl-NL" altLang="nl-NL"/>
              <a:pPr/>
              <a:t>‹nr.›</a:t>
            </a:fld>
            <a:endParaRPr lang="nl-NL" altLang="nl-NL"/>
          </a:p>
        </p:txBody>
      </p:sp>
    </p:spTree>
    <p:extLst>
      <p:ext uri="{BB962C8B-B14F-4D97-AF65-F5344CB8AC3E}">
        <p14:creationId xmlns:p14="http://schemas.microsoft.com/office/powerpoint/2010/main" val="3942457960"/>
      </p:ext>
    </p:extLst>
  </p:cSld>
  <p:clrMapOvr>
    <a:masterClrMapping/>
  </p:clrMapOvr>
  <p:transition spd="slow" advClick="0" advTm="2000">
    <p:fade thruBlk="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4954587"/>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457200" y="274638"/>
            <a:ext cx="6019800" cy="4954587"/>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Rectangle 4">
            <a:extLst>
              <a:ext uri="{FF2B5EF4-FFF2-40B4-BE49-F238E27FC236}">
                <a16:creationId xmlns:a16="http://schemas.microsoft.com/office/drawing/2014/main" id="{9C671DE8-9AD8-4BDD-A122-6ACD84113470}"/>
              </a:ext>
            </a:extLst>
          </p:cNvPr>
          <p:cNvSpPr>
            <a:spLocks noGrp="1" noChangeArrowheads="1"/>
          </p:cNvSpPr>
          <p:nvPr>
            <p:ph type="dt" sz="half" idx="10"/>
          </p:nvPr>
        </p:nvSpPr>
        <p:spPr>
          <a:ln/>
        </p:spPr>
        <p:txBody>
          <a:bodyPr/>
          <a:lstStyle>
            <a:lvl1pPr>
              <a:defRPr/>
            </a:lvl1pPr>
          </a:lstStyle>
          <a:p>
            <a:pPr>
              <a:defRPr/>
            </a:pPr>
            <a:endParaRPr lang="nl-NL"/>
          </a:p>
        </p:txBody>
      </p:sp>
      <p:sp>
        <p:nvSpPr>
          <p:cNvPr id="5" name="Rectangle 5">
            <a:extLst>
              <a:ext uri="{FF2B5EF4-FFF2-40B4-BE49-F238E27FC236}">
                <a16:creationId xmlns:a16="http://schemas.microsoft.com/office/drawing/2014/main" id="{F118A702-2609-489A-A87E-4C93AFAC5A6D}"/>
              </a:ext>
            </a:extLst>
          </p:cNvPr>
          <p:cNvSpPr>
            <a:spLocks noGrp="1" noChangeArrowheads="1"/>
          </p:cNvSpPr>
          <p:nvPr>
            <p:ph type="ftr" sz="quarter" idx="11"/>
          </p:nvPr>
        </p:nvSpPr>
        <p:spPr>
          <a:ln/>
        </p:spPr>
        <p:txBody>
          <a:bodyPr/>
          <a:lstStyle>
            <a:lvl1pPr>
              <a:defRPr/>
            </a:lvl1pPr>
          </a:lstStyle>
          <a:p>
            <a:pPr>
              <a:defRPr/>
            </a:pPr>
            <a:endParaRPr lang="nl-NL"/>
          </a:p>
        </p:txBody>
      </p:sp>
      <p:sp>
        <p:nvSpPr>
          <p:cNvPr id="6" name="Rectangle 6">
            <a:extLst>
              <a:ext uri="{FF2B5EF4-FFF2-40B4-BE49-F238E27FC236}">
                <a16:creationId xmlns:a16="http://schemas.microsoft.com/office/drawing/2014/main" id="{942F810C-AE6B-44DD-A2FD-C1B3CF85EE66}"/>
              </a:ext>
            </a:extLst>
          </p:cNvPr>
          <p:cNvSpPr>
            <a:spLocks noGrp="1" noChangeArrowheads="1"/>
          </p:cNvSpPr>
          <p:nvPr>
            <p:ph type="sldNum" sz="quarter" idx="12"/>
          </p:nvPr>
        </p:nvSpPr>
        <p:spPr>
          <a:ln/>
        </p:spPr>
        <p:txBody>
          <a:bodyPr/>
          <a:lstStyle>
            <a:lvl1pPr>
              <a:defRPr/>
            </a:lvl1pPr>
          </a:lstStyle>
          <a:p>
            <a:fld id="{80095416-7F35-429E-8BA6-08D44AAD9DB5}" type="slidenum">
              <a:rPr lang="nl-NL" altLang="nl-NL"/>
              <a:pPr/>
              <a:t>‹nr.›</a:t>
            </a:fld>
            <a:endParaRPr lang="nl-NL" altLang="nl-NL"/>
          </a:p>
        </p:txBody>
      </p:sp>
    </p:spTree>
    <p:extLst>
      <p:ext uri="{BB962C8B-B14F-4D97-AF65-F5344CB8AC3E}">
        <p14:creationId xmlns:p14="http://schemas.microsoft.com/office/powerpoint/2010/main" val="1601146697"/>
      </p:ext>
    </p:extLst>
  </p:cSld>
  <p:clrMapOvr>
    <a:masterClrMapping/>
  </p:clrMapOvr>
  <p:transition spd="slow" advClick="0" advTm="2000">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Rectangle 4">
            <a:extLst>
              <a:ext uri="{FF2B5EF4-FFF2-40B4-BE49-F238E27FC236}">
                <a16:creationId xmlns:a16="http://schemas.microsoft.com/office/drawing/2014/main" id="{4FA2004F-1EC5-4750-B4B7-1A8E610310AE}"/>
              </a:ext>
            </a:extLst>
          </p:cNvPr>
          <p:cNvSpPr>
            <a:spLocks noGrp="1" noChangeArrowheads="1"/>
          </p:cNvSpPr>
          <p:nvPr>
            <p:ph type="dt" sz="half" idx="10"/>
          </p:nvPr>
        </p:nvSpPr>
        <p:spPr>
          <a:ln/>
        </p:spPr>
        <p:txBody>
          <a:bodyPr/>
          <a:lstStyle>
            <a:lvl1pPr>
              <a:defRPr/>
            </a:lvl1pPr>
          </a:lstStyle>
          <a:p>
            <a:pPr>
              <a:defRPr/>
            </a:pPr>
            <a:endParaRPr lang="nl-NL"/>
          </a:p>
        </p:txBody>
      </p:sp>
      <p:sp>
        <p:nvSpPr>
          <p:cNvPr id="5" name="Rectangle 5">
            <a:extLst>
              <a:ext uri="{FF2B5EF4-FFF2-40B4-BE49-F238E27FC236}">
                <a16:creationId xmlns:a16="http://schemas.microsoft.com/office/drawing/2014/main" id="{6446B53C-22CE-45C1-9205-69CE178434BD}"/>
              </a:ext>
            </a:extLst>
          </p:cNvPr>
          <p:cNvSpPr>
            <a:spLocks noGrp="1" noChangeArrowheads="1"/>
          </p:cNvSpPr>
          <p:nvPr>
            <p:ph type="ftr" sz="quarter" idx="11"/>
          </p:nvPr>
        </p:nvSpPr>
        <p:spPr>
          <a:ln/>
        </p:spPr>
        <p:txBody>
          <a:bodyPr/>
          <a:lstStyle>
            <a:lvl1pPr>
              <a:defRPr/>
            </a:lvl1pPr>
          </a:lstStyle>
          <a:p>
            <a:pPr>
              <a:defRPr/>
            </a:pPr>
            <a:endParaRPr lang="nl-NL"/>
          </a:p>
        </p:txBody>
      </p:sp>
      <p:sp>
        <p:nvSpPr>
          <p:cNvPr id="6" name="Rectangle 6">
            <a:extLst>
              <a:ext uri="{FF2B5EF4-FFF2-40B4-BE49-F238E27FC236}">
                <a16:creationId xmlns:a16="http://schemas.microsoft.com/office/drawing/2014/main" id="{90BEBCE2-E094-4AD5-A160-426224E9023D}"/>
              </a:ext>
            </a:extLst>
          </p:cNvPr>
          <p:cNvSpPr>
            <a:spLocks noGrp="1" noChangeArrowheads="1"/>
          </p:cNvSpPr>
          <p:nvPr>
            <p:ph type="sldNum" sz="quarter" idx="12"/>
          </p:nvPr>
        </p:nvSpPr>
        <p:spPr>
          <a:ln/>
        </p:spPr>
        <p:txBody>
          <a:bodyPr/>
          <a:lstStyle>
            <a:lvl1pPr>
              <a:defRPr/>
            </a:lvl1pPr>
          </a:lstStyle>
          <a:p>
            <a:fld id="{FB6BCC70-2826-47FA-9788-117D7965AA5E}" type="slidenum">
              <a:rPr lang="nl-NL" altLang="nl-NL"/>
              <a:pPr/>
              <a:t>‹nr.›</a:t>
            </a:fld>
            <a:endParaRPr lang="nl-NL" altLang="nl-NL"/>
          </a:p>
        </p:txBody>
      </p:sp>
    </p:spTree>
    <p:extLst>
      <p:ext uri="{BB962C8B-B14F-4D97-AF65-F5344CB8AC3E}">
        <p14:creationId xmlns:p14="http://schemas.microsoft.com/office/powerpoint/2010/main" val="3430182600"/>
      </p:ext>
    </p:extLst>
  </p:cSld>
  <p:clrMapOvr>
    <a:masterClrMapping/>
  </p:clrMapOvr>
  <p:transition spd="slow" advClick="0" advTm="2000">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a:t>Klik om de stijl te bewerken</a:t>
            </a:r>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l-NL"/>
              <a:t>Klik om de modelstijlen te bewerken</a:t>
            </a:r>
          </a:p>
        </p:txBody>
      </p:sp>
      <p:sp>
        <p:nvSpPr>
          <p:cNvPr id="4" name="Rectangle 4">
            <a:extLst>
              <a:ext uri="{FF2B5EF4-FFF2-40B4-BE49-F238E27FC236}">
                <a16:creationId xmlns:a16="http://schemas.microsoft.com/office/drawing/2014/main" id="{A59D978B-B340-45C1-A719-32D960489E87}"/>
              </a:ext>
            </a:extLst>
          </p:cNvPr>
          <p:cNvSpPr>
            <a:spLocks noGrp="1" noChangeArrowheads="1"/>
          </p:cNvSpPr>
          <p:nvPr>
            <p:ph type="dt" sz="half" idx="10"/>
          </p:nvPr>
        </p:nvSpPr>
        <p:spPr>
          <a:ln/>
        </p:spPr>
        <p:txBody>
          <a:bodyPr/>
          <a:lstStyle>
            <a:lvl1pPr>
              <a:defRPr/>
            </a:lvl1pPr>
          </a:lstStyle>
          <a:p>
            <a:pPr>
              <a:defRPr/>
            </a:pPr>
            <a:endParaRPr lang="nl-NL"/>
          </a:p>
        </p:txBody>
      </p:sp>
      <p:sp>
        <p:nvSpPr>
          <p:cNvPr id="5" name="Rectangle 5">
            <a:extLst>
              <a:ext uri="{FF2B5EF4-FFF2-40B4-BE49-F238E27FC236}">
                <a16:creationId xmlns:a16="http://schemas.microsoft.com/office/drawing/2014/main" id="{C21E6DD0-4C5F-4225-9450-FFAA2EDF90ED}"/>
              </a:ext>
            </a:extLst>
          </p:cNvPr>
          <p:cNvSpPr>
            <a:spLocks noGrp="1" noChangeArrowheads="1"/>
          </p:cNvSpPr>
          <p:nvPr>
            <p:ph type="ftr" sz="quarter" idx="11"/>
          </p:nvPr>
        </p:nvSpPr>
        <p:spPr>
          <a:ln/>
        </p:spPr>
        <p:txBody>
          <a:bodyPr/>
          <a:lstStyle>
            <a:lvl1pPr>
              <a:defRPr/>
            </a:lvl1pPr>
          </a:lstStyle>
          <a:p>
            <a:pPr>
              <a:defRPr/>
            </a:pPr>
            <a:endParaRPr lang="nl-NL"/>
          </a:p>
        </p:txBody>
      </p:sp>
      <p:sp>
        <p:nvSpPr>
          <p:cNvPr id="6" name="Rectangle 6">
            <a:extLst>
              <a:ext uri="{FF2B5EF4-FFF2-40B4-BE49-F238E27FC236}">
                <a16:creationId xmlns:a16="http://schemas.microsoft.com/office/drawing/2014/main" id="{97ECA954-ADD8-4D30-89AB-83FD7D527A4E}"/>
              </a:ext>
            </a:extLst>
          </p:cNvPr>
          <p:cNvSpPr>
            <a:spLocks noGrp="1" noChangeArrowheads="1"/>
          </p:cNvSpPr>
          <p:nvPr>
            <p:ph type="sldNum" sz="quarter" idx="12"/>
          </p:nvPr>
        </p:nvSpPr>
        <p:spPr>
          <a:ln/>
        </p:spPr>
        <p:txBody>
          <a:bodyPr/>
          <a:lstStyle>
            <a:lvl1pPr>
              <a:defRPr/>
            </a:lvl1pPr>
          </a:lstStyle>
          <a:p>
            <a:fld id="{2757A16B-7CAB-4394-AEB3-F2814B0AC0B1}" type="slidenum">
              <a:rPr lang="nl-NL" altLang="nl-NL"/>
              <a:pPr/>
              <a:t>‹nr.›</a:t>
            </a:fld>
            <a:endParaRPr lang="nl-NL" altLang="nl-NL"/>
          </a:p>
        </p:txBody>
      </p:sp>
    </p:spTree>
    <p:extLst>
      <p:ext uri="{BB962C8B-B14F-4D97-AF65-F5344CB8AC3E}">
        <p14:creationId xmlns:p14="http://schemas.microsoft.com/office/powerpoint/2010/main" val="2040631419"/>
      </p:ext>
    </p:extLst>
  </p:cSld>
  <p:clrMapOvr>
    <a:masterClrMapping/>
  </p:clrMapOvr>
  <p:transition spd="slow" advClick="0" advTm="2000">
    <p:fade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457200" y="1600200"/>
            <a:ext cx="4038600" cy="3629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4648200" y="1600200"/>
            <a:ext cx="4038600" cy="3629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Rectangle 4">
            <a:extLst>
              <a:ext uri="{FF2B5EF4-FFF2-40B4-BE49-F238E27FC236}">
                <a16:creationId xmlns:a16="http://schemas.microsoft.com/office/drawing/2014/main" id="{BF8BD073-0903-429B-9634-DDE3FBD81469}"/>
              </a:ext>
            </a:extLst>
          </p:cNvPr>
          <p:cNvSpPr>
            <a:spLocks noGrp="1" noChangeArrowheads="1"/>
          </p:cNvSpPr>
          <p:nvPr>
            <p:ph type="dt" sz="half" idx="10"/>
          </p:nvPr>
        </p:nvSpPr>
        <p:spPr>
          <a:ln/>
        </p:spPr>
        <p:txBody>
          <a:bodyPr/>
          <a:lstStyle>
            <a:lvl1pPr>
              <a:defRPr/>
            </a:lvl1pPr>
          </a:lstStyle>
          <a:p>
            <a:pPr>
              <a:defRPr/>
            </a:pPr>
            <a:endParaRPr lang="nl-NL"/>
          </a:p>
        </p:txBody>
      </p:sp>
      <p:sp>
        <p:nvSpPr>
          <p:cNvPr id="6" name="Rectangle 5">
            <a:extLst>
              <a:ext uri="{FF2B5EF4-FFF2-40B4-BE49-F238E27FC236}">
                <a16:creationId xmlns:a16="http://schemas.microsoft.com/office/drawing/2014/main" id="{95CCDFFC-FA9C-449C-BD19-0D81528B2FB5}"/>
              </a:ext>
            </a:extLst>
          </p:cNvPr>
          <p:cNvSpPr>
            <a:spLocks noGrp="1" noChangeArrowheads="1"/>
          </p:cNvSpPr>
          <p:nvPr>
            <p:ph type="ftr" sz="quarter" idx="11"/>
          </p:nvPr>
        </p:nvSpPr>
        <p:spPr>
          <a:ln/>
        </p:spPr>
        <p:txBody>
          <a:bodyPr/>
          <a:lstStyle>
            <a:lvl1pPr>
              <a:defRPr/>
            </a:lvl1pPr>
          </a:lstStyle>
          <a:p>
            <a:pPr>
              <a:defRPr/>
            </a:pPr>
            <a:endParaRPr lang="nl-NL"/>
          </a:p>
        </p:txBody>
      </p:sp>
      <p:sp>
        <p:nvSpPr>
          <p:cNvPr id="7" name="Rectangle 6">
            <a:extLst>
              <a:ext uri="{FF2B5EF4-FFF2-40B4-BE49-F238E27FC236}">
                <a16:creationId xmlns:a16="http://schemas.microsoft.com/office/drawing/2014/main" id="{C3A5AC05-A894-4E8B-9FCE-2B507A9589EC}"/>
              </a:ext>
            </a:extLst>
          </p:cNvPr>
          <p:cNvSpPr>
            <a:spLocks noGrp="1" noChangeArrowheads="1"/>
          </p:cNvSpPr>
          <p:nvPr>
            <p:ph type="sldNum" sz="quarter" idx="12"/>
          </p:nvPr>
        </p:nvSpPr>
        <p:spPr>
          <a:ln/>
        </p:spPr>
        <p:txBody>
          <a:bodyPr/>
          <a:lstStyle>
            <a:lvl1pPr>
              <a:defRPr/>
            </a:lvl1pPr>
          </a:lstStyle>
          <a:p>
            <a:fld id="{CF215BDD-D607-4AB5-8767-4FEFDBAC487C}" type="slidenum">
              <a:rPr lang="nl-NL" altLang="nl-NL"/>
              <a:pPr/>
              <a:t>‹nr.›</a:t>
            </a:fld>
            <a:endParaRPr lang="nl-NL" altLang="nl-NL"/>
          </a:p>
        </p:txBody>
      </p:sp>
    </p:spTree>
    <p:extLst>
      <p:ext uri="{BB962C8B-B14F-4D97-AF65-F5344CB8AC3E}">
        <p14:creationId xmlns:p14="http://schemas.microsoft.com/office/powerpoint/2010/main" val="1508936064"/>
      </p:ext>
    </p:extLst>
  </p:cSld>
  <p:clrMapOvr>
    <a:masterClrMapping/>
  </p:clrMapOvr>
  <p:transition spd="slow" advClick="0" advTm="2000">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a:t>Klik om de stijl te bewerken</a:t>
            </a:r>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Rectangle 4">
            <a:extLst>
              <a:ext uri="{FF2B5EF4-FFF2-40B4-BE49-F238E27FC236}">
                <a16:creationId xmlns:a16="http://schemas.microsoft.com/office/drawing/2014/main" id="{F401943B-811D-4DF2-B0CD-17766E746F40}"/>
              </a:ext>
            </a:extLst>
          </p:cNvPr>
          <p:cNvSpPr>
            <a:spLocks noGrp="1" noChangeArrowheads="1"/>
          </p:cNvSpPr>
          <p:nvPr>
            <p:ph type="dt" sz="half" idx="10"/>
          </p:nvPr>
        </p:nvSpPr>
        <p:spPr>
          <a:ln/>
        </p:spPr>
        <p:txBody>
          <a:bodyPr/>
          <a:lstStyle>
            <a:lvl1pPr>
              <a:defRPr/>
            </a:lvl1pPr>
          </a:lstStyle>
          <a:p>
            <a:pPr>
              <a:defRPr/>
            </a:pPr>
            <a:endParaRPr lang="nl-NL"/>
          </a:p>
        </p:txBody>
      </p:sp>
      <p:sp>
        <p:nvSpPr>
          <p:cNvPr id="8" name="Rectangle 5">
            <a:extLst>
              <a:ext uri="{FF2B5EF4-FFF2-40B4-BE49-F238E27FC236}">
                <a16:creationId xmlns:a16="http://schemas.microsoft.com/office/drawing/2014/main" id="{8A8F2DD2-04D8-46D6-89DE-19A9DA6A0BA4}"/>
              </a:ext>
            </a:extLst>
          </p:cNvPr>
          <p:cNvSpPr>
            <a:spLocks noGrp="1" noChangeArrowheads="1"/>
          </p:cNvSpPr>
          <p:nvPr>
            <p:ph type="ftr" sz="quarter" idx="11"/>
          </p:nvPr>
        </p:nvSpPr>
        <p:spPr>
          <a:ln/>
        </p:spPr>
        <p:txBody>
          <a:bodyPr/>
          <a:lstStyle>
            <a:lvl1pPr>
              <a:defRPr/>
            </a:lvl1pPr>
          </a:lstStyle>
          <a:p>
            <a:pPr>
              <a:defRPr/>
            </a:pPr>
            <a:endParaRPr lang="nl-NL"/>
          </a:p>
        </p:txBody>
      </p:sp>
      <p:sp>
        <p:nvSpPr>
          <p:cNvPr id="9" name="Rectangle 6">
            <a:extLst>
              <a:ext uri="{FF2B5EF4-FFF2-40B4-BE49-F238E27FC236}">
                <a16:creationId xmlns:a16="http://schemas.microsoft.com/office/drawing/2014/main" id="{0C8F9D01-356A-4644-8F80-DE9ED36E238C}"/>
              </a:ext>
            </a:extLst>
          </p:cNvPr>
          <p:cNvSpPr>
            <a:spLocks noGrp="1" noChangeArrowheads="1"/>
          </p:cNvSpPr>
          <p:nvPr>
            <p:ph type="sldNum" sz="quarter" idx="12"/>
          </p:nvPr>
        </p:nvSpPr>
        <p:spPr>
          <a:ln/>
        </p:spPr>
        <p:txBody>
          <a:bodyPr/>
          <a:lstStyle>
            <a:lvl1pPr>
              <a:defRPr/>
            </a:lvl1pPr>
          </a:lstStyle>
          <a:p>
            <a:fld id="{66E4BFBB-0A6F-4D1C-9366-78D6A3537D0E}" type="slidenum">
              <a:rPr lang="nl-NL" altLang="nl-NL"/>
              <a:pPr/>
              <a:t>‹nr.›</a:t>
            </a:fld>
            <a:endParaRPr lang="nl-NL" altLang="nl-NL"/>
          </a:p>
        </p:txBody>
      </p:sp>
    </p:spTree>
    <p:extLst>
      <p:ext uri="{BB962C8B-B14F-4D97-AF65-F5344CB8AC3E}">
        <p14:creationId xmlns:p14="http://schemas.microsoft.com/office/powerpoint/2010/main" val="3159355896"/>
      </p:ext>
    </p:extLst>
  </p:cSld>
  <p:clrMapOvr>
    <a:masterClrMapping/>
  </p:clrMapOvr>
  <p:transition spd="slow" advClick="0" advTm="2000">
    <p:fade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Rectangle 4">
            <a:extLst>
              <a:ext uri="{FF2B5EF4-FFF2-40B4-BE49-F238E27FC236}">
                <a16:creationId xmlns:a16="http://schemas.microsoft.com/office/drawing/2014/main" id="{767EC962-BDFB-4D2B-9364-04335C017ADA}"/>
              </a:ext>
            </a:extLst>
          </p:cNvPr>
          <p:cNvSpPr>
            <a:spLocks noGrp="1" noChangeArrowheads="1"/>
          </p:cNvSpPr>
          <p:nvPr>
            <p:ph type="dt" sz="half" idx="10"/>
          </p:nvPr>
        </p:nvSpPr>
        <p:spPr>
          <a:ln/>
        </p:spPr>
        <p:txBody>
          <a:bodyPr/>
          <a:lstStyle>
            <a:lvl1pPr>
              <a:defRPr/>
            </a:lvl1pPr>
          </a:lstStyle>
          <a:p>
            <a:pPr>
              <a:defRPr/>
            </a:pPr>
            <a:endParaRPr lang="nl-NL"/>
          </a:p>
        </p:txBody>
      </p:sp>
      <p:sp>
        <p:nvSpPr>
          <p:cNvPr id="4" name="Rectangle 5">
            <a:extLst>
              <a:ext uri="{FF2B5EF4-FFF2-40B4-BE49-F238E27FC236}">
                <a16:creationId xmlns:a16="http://schemas.microsoft.com/office/drawing/2014/main" id="{4FAD9464-F183-4D1D-A2B2-FC68CE657855}"/>
              </a:ext>
            </a:extLst>
          </p:cNvPr>
          <p:cNvSpPr>
            <a:spLocks noGrp="1" noChangeArrowheads="1"/>
          </p:cNvSpPr>
          <p:nvPr>
            <p:ph type="ftr" sz="quarter" idx="11"/>
          </p:nvPr>
        </p:nvSpPr>
        <p:spPr>
          <a:ln/>
        </p:spPr>
        <p:txBody>
          <a:bodyPr/>
          <a:lstStyle>
            <a:lvl1pPr>
              <a:defRPr/>
            </a:lvl1pPr>
          </a:lstStyle>
          <a:p>
            <a:pPr>
              <a:defRPr/>
            </a:pPr>
            <a:endParaRPr lang="nl-NL"/>
          </a:p>
        </p:txBody>
      </p:sp>
      <p:sp>
        <p:nvSpPr>
          <p:cNvPr id="5" name="Rectangle 6">
            <a:extLst>
              <a:ext uri="{FF2B5EF4-FFF2-40B4-BE49-F238E27FC236}">
                <a16:creationId xmlns:a16="http://schemas.microsoft.com/office/drawing/2014/main" id="{92501896-6D94-4D29-9C27-059119D9B378}"/>
              </a:ext>
            </a:extLst>
          </p:cNvPr>
          <p:cNvSpPr>
            <a:spLocks noGrp="1" noChangeArrowheads="1"/>
          </p:cNvSpPr>
          <p:nvPr>
            <p:ph type="sldNum" sz="quarter" idx="12"/>
          </p:nvPr>
        </p:nvSpPr>
        <p:spPr>
          <a:ln/>
        </p:spPr>
        <p:txBody>
          <a:bodyPr/>
          <a:lstStyle>
            <a:lvl1pPr>
              <a:defRPr/>
            </a:lvl1pPr>
          </a:lstStyle>
          <a:p>
            <a:fld id="{BE5C5C9C-1A2D-4C76-AC5C-B9ACE2F3F88F}" type="slidenum">
              <a:rPr lang="nl-NL" altLang="nl-NL"/>
              <a:pPr/>
              <a:t>‹nr.›</a:t>
            </a:fld>
            <a:endParaRPr lang="nl-NL" altLang="nl-NL"/>
          </a:p>
        </p:txBody>
      </p:sp>
    </p:spTree>
    <p:extLst>
      <p:ext uri="{BB962C8B-B14F-4D97-AF65-F5344CB8AC3E}">
        <p14:creationId xmlns:p14="http://schemas.microsoft.com/office/powerpoint/2010/main" val="243725015"/>
      </p:ext>
    </p:extLst>
  </p:cSld>
  <p:clrMapOvr>
    <a:masterClrMapping/>
  </p:clrMapOvr>
  <p:transition spd="slow" advClick="0" advTm="2000">
    <p:fade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C1B61196-058C-4E55-83E2-C8E79C33FB08}"/>
              </a:ext>
            </a:extLst>
          </p:cNvPr>
          <p:cNvSpPr>
            <a:spLocks noGrp="1" noChangeArrowheads="1"/>
          </p:cNvSpPr>
          <p:nvPr>
            <p:ph type="dt" sz="half" idx="10"/>
          </p:nvPr>
        </p:nvSpPr>
        <p:spPr>
          <a:ln/>
        </p:spPr>
        <p:txBody>
          <a:bodyPr/>
          <a:lstStyle>
            <a:lvl1pPr>
              <a:defRPr/>
            </a:lvl1pPr>
          </a:lstStyle>
          <a:p>
            <a:pPr>
              <a:defRPr/>
            </a:pPr>
            <a:endParaRPr lang="nl-NL"/>
          </a:p>
        </p:txBody>
      </p:sp>
      <p:sp>
        <p:nvSpPr>
          <p:cNvPr id="3" name="Rectangle 5">
            <a:extLst>
              <a:ext uri="{FF2B5EF4-FFF2-40B4-BE49-F238E27FC236}">
                <a16:creationId xmlns:a16="http://schemas.microsoft.com/office/drawing/2014/main" id="{7B722516-476A-4CEB-AAAE-6403C87B6320}"/>
              </a:ext>
            </a:extLst>
          </p:cNvPr>
          <p:cNvSpPr>
            <a:spLocks noGrp="1" noChangeArrowheads="1"/>
          </p:cNvSpPr>
          <p:nvPr>
            <p:ph type="ftr" sz="quarter" idx="11"/>
          </p:nvPr>
        </p:nvSpPr>
        <p:spPr>
          <a:ln/>
        </p:spPr>
        <p:txBody>
          <a:bodyPr/>
          <a:lstStyle>
            <a:lvl1pPr>
              <a:defRPr/>
            </a:lvl1pPr>
          </a:lstStyle>
          <a:p>
            <a:pPr>
              <a:defRPr/>
            </a:pPr>
            <a:endParaRPr lang="nl-NL"/>
          </a:p>
        </p:txBody>
      </p:sp>
      <p:sp>
        <p:nvSpPr>
          <p:cNvPr id="4" name="Rectangle 6">
            <a:extLst>
              <a:ext uri="{FF2B5EF4-FFF2-40B4-BE49-F238E27FC236}">
                <a16:creationId xmlns:a16="http://schemas.microsoft.com/office/drawing/2014/main" id="{4AA3E362-CB55-4782-9850-F268887A9C54}"/>
              </a:ext>
            </a:extLst>
          </p:cNvPr>
          <p:cNvSpPr>
            <a:spLocks noGrp="1" noChangeArrowheads="1"/>
          </p:cNvSpPr>
          <p:nvPr>
            <p:ph type="sldNum" sz="quarter" idx="12"/>
          </p:nvPr>
        </p:nvSpPr>
        <p:spPr>
          <a:ln/>
        </p:spPr>
        <p:txBody>
          <a:bodyPr/>
          <a:lstStyle>
            <a:lvl1pPr>
              <a:defRPr/>
            </a:lvl1pPr>
          </a:lstStyle>
          <a:p>
            <a:fld id="{7FCFD5E9-97CC-4BC7-9A0F-81EEB940415D}" type="slidenum">
              <a:rPr lang="nl-NL" altLang="nl-NL"/>
              <a:pPr/>
              <a:t>‹nr.›</a:t>
            </a:fld>
            <a:endParaRPr lang="nl-NL" altLang="nl-NL"/>
          </a:p>
        </p:txBody>
      </p:sp>
    </p:spTree>
    <p:extLst>
      <p:ext uri="{BB962C8B-B14F-4D97-AF65-F5344CB8AC3E}">
        <p14:creationId xmlns:p14="http://schemas.microsoft.com/office/powerpoint/2010/main" val="761193121"/>
      </p:ext>
    </p:extLst>
  </p:cSld>
  <p:clrMapOvr>
    <a:masterClrMapping/>
  </p:clrMapOvr>
  <p:transition spd="slow" advClick="0" advTm="2000">
    <p:fade thruBlk="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a:t>Klik om de stijl te bewerken</a:t>
            </a:r>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Rectangle 4">
            <a:extLst>
              <a:ext uri="{FF2B5EF4-FFF2-40B4-BE49-F238E27FC236}">
                <a16:creationId xmlns:a16="http://schemas.microsoft.com/office/drawing/2014/main" id="{C9663CFA-7F83-4819-9FBA-90FD671DBF82}"/>
              </a:ext>
            </a:extLst>
          </p:cNvPr>
          <p:cNvSpPr>
            <a:spLocks noGrp="1" noChangeArrowheads="1"/>
          </p:cNvSpPr>
          <p:nvPr>
            <p:ph type="dt" sz="half" idx="10"/>
          </p:nvPr>
        </p:nvSpPr>
        <p:spPr>
          <a:ln/>
        </p:spPr>
        <p:txBody>
          <a:bodyPr/>
          <a:lstStyle>
            <a:lvl1pPr>
              <a:defRPr/>
            </a:lvl1pPr>
          </a:lstStyle>
          <a:p>
            <a:pPr>
              <a:defRPr/>
            </a:pPr>
            <a:endParaRPr lang="nl-NL"/>
          </a:p>
        </p:txBody>
      </p:sp>
      <p:sp>
        <p:nvSpPr>
          <p:cNvPr id="6" name="Rectangle 5">
            <a:extLst>
              <a:ext uri="{FF2B5EF4-FFF2-40B4-BE49-F238E27FC236}">
                <a16:creationId xmlns:a16="http://schemas.microsoft.com/office/drawing/2014/main" id="{91477956-442A-4698-9386-841103A876BE}"/>
              </a:ext>
            </a:extLst>
          </p:cNvPr>
          <p:cNvSpPr>
            <a:spLocks noGrp="1" noChangeArrowheads="1"/>
          </p:cNvSpPr>
          <p:nvPr>
            <p:ph type="ftr" sz="quarter" idx="11"/>
          </p:nvPr>
        </p:nvSpPr>
        <p:spPr>
          <a:ln/>
        </p:spPr>
        <p:txBody>
          <a:bodyPr/>
          <a:lstStyle>
            <a:lvl1pPr>
              <a:defRPr/>
            </a:lvl1pPr>
          </a:lstStyle>
          <a:p>
            <a:pPr>
              <a:defRPr/>
            </a:pPr>
            <a:endParaRPr lang="nl-NL"/>
          </a:p>
        </p:txBody>
      </p:sp>
      <p:sp>
        <p:nvSpPr>
          <p:cNvPr id="7" name="Rectangle 6">
            <a:extLst>
              <a:ext uri="{FF2B5EF4-FFF2-40B4-BE49-F238E27FC236}">
                <a16:creationId xmlns:a16="http://schemas.microsoft.com/office/drawing/2014/main" id="{9209B6C1-8E5E-480A-BE46-536E907A25A3}"/>
              </a:ext>
            </a:extLst>
          </p:cNvPr>
          <p:cNvSpPr>
            <a:spLocks noGrp="1" noChangeArrowheads="1"/>
          </p:cNvSpPr>
          <p:nvPr>
            <p:ph type="sldNum" sz="quarter" idx="12"/>
          </p:nvPr>
        </p:nvSpPr>
        <p:spPr>
          <a:ln/>
        </p:spPr>
        <p:txBody>
          <a:bodyPr/>
          <a:lstStyle>
            <a:lvl1pPr>
              <a:defRPr/>
            </a:lvl1pPr>
          </a:lstStyle>
          <a:p>
            <a:fld id="{B3C79D54-3C06-4C70-B012-C1DC79D7220F}" type="slidenum">
              <a:rPr lang="nl-NL" altLang="nl-NL"/>
              <a:pPr/>
              <a:t>‹nr.›</a:t>
            </a:fld>
            <a:endParaRPr lang="nl-NL" altLang="nl-NL"/>
          </a:p>
        </p:txBody>
      </p:sp>
    </p:spTree>
    <p:extLst>
      <p:ext uri="{BB962C8B-B14F-4D97-AF65-F5344CB8AC3E}">
        <p14:creationId xmlns:p14="http://schemas.microsoft.com/office/powerpoint/2010/main" val="518820867"/>
      </p:ext>
    </p:extLst>
  </p:cSld>
  <p:clrMapOvr>
    <a:masterClrMapping/>
  </p:clrMapOvr>
  <p:transition spd="slow" advClick="0" advTm="2000">
    <p:fade thruBlk="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a:t>Klik om de stijl te bewerken</a:t>
            </a:r>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l-NL" noProof="0"/>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Rectangle 4">
            <a:extLst>
              <a:ext uri="{FF2B5EF4-FFF2-40B4-BE49-F238E27FC236}">
                <a16:creationId xmlns:a16="http://schemas.microsoft.com/office/drawing/2014/main" id="{1F694990-BA07-4B7F-A5BA-48C051C9F5CE}"/>
              </a:ext>
            </a:extLst>
          </p:cNvPr>
          <p:cNvSpPr>
            <a:spLocks noGrp="1" noChangeArrowheads="1"/>
          </p:cNvSpPr>
          <p:nvPr>
            <p:ph type="dt" sz="half" idx="10"/>
          </p:nvPr>
        </p:nvSpPr>
        <p:spPr>
          <a:ln/>
        </p:spPr>
        <p:txBody>
          <a:bodyPr/>
          <a:lstStyle>
            <a:lvl1pPr>
              <a:defRPr/>
            </a:lvl1pPr>
          </a:lstStyle>
          <a:p>
            <a:pPr>
              <a:defRPr/>
            </a:pPr>
            <a:endParaRPr lang="nl-NL"/>
          </a:p>
        </p:txBody>
      </p:sp>
      <p:sp>
        <p:nvSpPr>
          <p:cNvPr id="6" name="Rectangle 5">
            <a:extLst>
              <a:ext uri="{FF2B5EF4-FFF2-40B4-BE49-F238E27FC236}">
                <a16:creationId xmlns:a16="http://schemas.microsoft.com/office/drawing/2014/main" id="{3F16AE73-0683-4E44-A203-8FEF32FDD9B4}"/>
              </a:ext>
            </a:extLst>
          </p:cNvPr>
          <p:cNvSpPr>
            <a:spLocks noGrp="1" noChangeArrowheads="1"/>
          </p:cNvSpPr>
          <p:nvPr>
            <p:ph type="ftr" sz="quarter" idx="11"/>
          </p:nvPr>
        </p:nvSpPr>
        <p:spPr>
          <a:ln/>
        </p:spPr>
        <p:txBody>
          <a:bodyPr/>
          <a:lstStyle>
            <a:lvl1pPr>
              <a:defRPr/>
            </a:lvl1pPr>
          </a:lstStyle>
          <a:p>
            <a:pPr>
              <a:defRPr/>
            </a:pPr>
            <a:endParaRPr lang="nl-NL"/>
          </a:p>
        </p:txBody>
      </p:sp>
      <p:sp>
        <p:nvSpPr>
          <p:cNvPr id="7" name="Rectangle 6">
            <a:extLst>
              <a:ext uri="{FF2B5EF4-FFF2-40B4-BE49-F238E27FC236}">
                <a16:creationId xmlns:a16="http://schemas.microsoft.com/office/drawing/2014/main" id="{90D2BA9A-7980-4412-B953-842AD1F09E18}"/>
              </a:ext>
            </a:extLst>
          </p:cNvPr>
          <p:cNvSpPr>
            <a:spLocks noGrp="1" noChangeArrowheads="1"/>
          </p:cNvSpPr>
          <p:nvPr>
            <p:ph type="sldNum" sz="quarter" idx="12"/>
          </p:nvPr>
        </p:nvSpPr>
        <p:spPr>
          <a:ln/>
        </p:spPr>
        <p:txBody>
          <a:bodyPr/>
          <a:lstStyle>
            <a:lvl1pPr>
              <a:defRPr/>
            </a:lvl1pPr>
          </a:lstStyle>
          <a:p>
            <a:fld id="{434EE590-389C-4821-A017-72208296F862}" type="slidenum">
              <a:rPr lang="nl-NL" altLang="nl-NL"/>
              <a:pPr/>
              <a:t>‹nr.›</a:t>
            </a:fld>
            <a:endParaRPr lang="nl-NL" altLang="nl-NL"/>
          </a:p>
        </p:txBody>
      </p:sp>
    </p:spTree>
    <p:extLst>
      <p:ext uri="{BB962C8B-B14F-4D97-AF65-F5344CB8AC3E}">
        <p14:creationId xmlns:p14="http://schemas.microsoft.com/office/powerpoint/2010/main" val="3531369364"/>
      </p:ext>
    </p:extLst>
  </p:cSld>
  <p:clrMapOvr>
    <a:masterClrMapping/>
  </p:clrMapOvr>
  <p:transition spd="slow" advClick="0" advTm="2000">
    <p:fade thruBlk="1"/>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9B2B1681-0184-439D-B6C5-4B3401D21544}"/>
              </a:ext>
            </a:extLst>
          </p:cNvPr>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nl-NL"/>
              <a:t>Klik om het opmaakprofiel te bewerken</a:t>
            </a:r>
          </a:p>
        </p:txBody>
      </p:sp>
      <p:sp>
        <p:nvSpPr>
          <p:cNvPr id="1027" name="Rectangle 3">
            <a:extLst>
              <a:ext uri="{FF2B5EF4-FFF2-40B4-BE49-F238E27FC236}">
                <a16:creationId xmlns:a16="http://schemas.microsoft.com/office/drawing/2014/main" id="{C2522017-A9B0-44F8-8A5E-71D498F5D3D7}"/>
              </a:ext>
            </a:extLst>
          </p:cNvPr>
          <p:cNvSpPr>
            <a:spLocks noGrp="1" noChangeArrowheads="1"/>
          </p:cNvSpPr>
          <p:nvPr>
            <p:ph type="body" idx="1"/>
          </p:nvPr>
        </p:nvSpPr>
        <p:spPr bwMode="auto">
          <a:xfrm>
            <a:off x="457200" y="1600200"/>
            <a:ext cx="8229600" cy="36290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nl-NL"/>
              <a:t>Klik om de opmaakprofielen van de modeltekst te bewerken</a:t>
            </a:r>
          </a:p>
          <a:p>
            <a:pPr lvl="1"/>
            <a:r>
              <a:rPr lang="nl-NL"/>
              <a:t>Tweede niveau</a:t>
            </a:r>
          </a:p>
          <a:p>
            <a:pPr lvl="2"/>
            <a:r>
              <a:rPr lang="nl-NL"/>
              <a:t>Derde niveau</a:t>
            </a:r>
          </a:p>
          <a:p>
            <a:pPr lvl="3"/>
            <a:r>
              <a:rPr lang="nl-NL"/>
              <a:t>Vierde niveau</a:t>
            </a:r>
          </a:p>
          <a:p>
            <a:pPr lvl="4"/>
            <a:r>
              <a:rPr lang="nl-NL"/>
              <a:t>Vijfde niveau</a:t>
            </a:r>
          </a:p>
        </p:txBody>
      </p:sp>
      <p:sp>
        <p:nvSpPr>
          <p:cNvPr id="1028" name="Rectangle 4">
            <a:extLst>
              <a:ext uri="{FF2B5EF4-FFF2-40B4-BE49-F238E27FC236}">
                <a16:creationId xmlns:a16="http://schemas.microsoft.com/office/drawing/2014/main" id="{81B4C79A-7DE3-4015-B065-97F7A40027B5}"/>
              </a:ext>
            </a:extLst>
          </p:cNvPr>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atin typeface="Arial" charset="0"/>
              </a:defRPr>
            </a:lvl1pPr>
          </a:lstStyle>
          <a:p>
            <a:pPr>
              <a:defRPr/>
            </a:pPr>
            <a:endParaRPr lang="nl-NL"/>
          </a:p>
        </p:txBody>
      </p:sp>
      <p:sp>
        <p:nvSpPr>
          <p:cNvPr id="1029" name="Rectangle 5">
            <a:extLst>
              <a:ext uri="{FF2B5EF4-FFF2-40B4-BE49-F238E27FC236}">
                <a16:creationId xmlns:a16="http://schemas.microsoft.com/office/drawing/2014/main" id="{A773EB00-C957-45F1-8190-9BCC40905DC0}"/>
              </a:ext>
            </a:extLst>
          </p:cNvPr>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latin typeface="Arial" charset="0"/>
              </a:defRPr>
            </a:lvl1pPr>
          </a:lstStyle>
          <a:p>
            <a:pPr>
              <a:defRPr/>
            </a:pPr>
            <a:endParaRPr lang="nl-NL"/>
          </a:p>
        </p:txBody>
      </p:sp>
      <p:sp>
        <p:nvSpPr>
          <p:cNvPr id="1030" name="Rectangle 6">
            <a:extLst>
              <a:ext uri="{FF2B5EF4-FFF2-40B4-BE49-F238E27FC236}">
                <a16:creationId xmlns:a16="http://schemas.microsoft.com/office/drawing/2014/main" id="{67ADB540-0643-4702-B375-311F36E517AC}"/>
              </a:ext>
            </a:extLst>
          </p:cNvPr>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72F1094D-2662-442B-AECC-12BB6F059E61}" type="slidenum">
              <a:rPr lang="nl-NL" altLang="nl-NL"/>
              <a:pPr/>
              <a:t>‹nr.›</a:t>
            </a:fld>
            <a:endParaRPr lang="nl-NL" altLang="nl-NL"/>
          </a:p>
        </p:txBody>
      </p:sp>
      <p:pic>
        <p:nvPicPr>
          <p:cNvPr id="1031" name="Picture 7">
            <a:extLst>
              <a:ext uri="{FF2B5EF4-FFF2-40B4-BE49-F238E27FC236}">
                <a16:creationId xmlns:a16="http://schemas.microsoft.com/office/drawing/2014/main" id="{8CC9DD98-2DA6-4DE3-8B75-E2EA0F496F9B}"/>
              </a:ext>
            </a:extLst>
          </p:cNvPr>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107950" y="6130925"/>
            <a:ext cx="1008063" cy="59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2" name="Picture 8" descr="logoComite">
            <a:extLst>
              <a:ext uri="{FF2B5EF4-FFF2-40B4-BE49-F238E27FC236}">
                <a16:creationId xmlns:a16="http://schemas.microsoft.com/office/drawing/2014/main" id="{D31F6366-D9D1-4112-9C70-636207AF6F0A}"/>
              </a:ext>
            </a:extLst>
          </p:cNvPr>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7812088" y="6122988"/>
            <a:ext cx="1228725"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advClick="0" advTm="2000">
    <p:fade thruBlk="1"/>
  </p:transition>
  <p:txStyles>
    <p:titleStyle>
      <a:lvl1pPr algn="ctr" rtl="0" eaLnBrk="0" fontAlgn="base" hangingPunct="0">
        <a:spcBef>
          <a:spcPct val="0"/>
        </a:spcBef>
        <a:spcAft>
          <a:spcPct val="0"/>
        </a:spcAft>
        <a:defRPr sz="4400">
          <a:solidFill>
            <a:schemeClr val="tx2"/>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C0C0C0"/>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C0C0C0"/>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C0C0C0"/>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C0C0C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C0C0C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C0C0C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C0C0C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C0C0C0"/>
            </a:outerShdw>
          </a:effectLst>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effectLst>
            <a:outerShdw blurRad="38100" dist="38100" dir="2700000" algn="tl">
              <a:srgbClr val="C0C0C0"/>
            </a:outerShdw>
          </a:effectLst>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6.xml"/><Relationship Id="rId1" Type="http://schemas.openxmlformats.org/officeDocument/2006/relationships/audio" Target="file:///N:\DATA%20Gerard%202004\MUZIEK\Top2000-'99\0826%20Donovan%20-%20Universal%20Soldier.mp3" TargetMode="External"/><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4" descr="aarde">
            <a:extLst>
              <a:ext uri="{FF2B5EF4-FFF2-40B4-BE49-F238E27FC236}">
                <a16:creationId xmlns:a16="http://schemas.microsoft.com/office/drawing/2014/main" id="{329F1318-7FF2-46F5-B0DA-8FF7A0C49D34}"/>
              </a:ext>
            </a:extLst>
          </p:cNvPr>
          <p:cNvPicPr>
            <a:picLocks noChangeAspect="1" noChangeArrowheads="1"/>
          </p:cNvPicPr>
          <p:nvPr/>
        </p:nvPicPr>
        <p:blipFill>
          <a:blip r:embed="rId3">
            <a:lum bright="54000"/>
            <a:extLst>
              <a:ext uri="{28A0092B-C50C-407E-A947-70E740481C1C}">
                <a14:useLocalDpi xmlns:a14="http://schemas.microsoft.com/office/drawing/2010/main" val="0"/>
              </a:ext>
            </a:extLst>
          </a:blip>
          <a:srcRect/>
          <a:stretch>
            <a:fillRect/>
          </a:stretch>
        </p:blipFill>
        <p:spPr bwMode="auto">
          <a:xfrm>
            <a:off x="1042988" y="0"/>
            <a:ext cx="6913562" cy="685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4" name="Rectangle 2">
            <a:extLst>
              <a:ext uri="{FF2B5EF4-FFF2-40B4-BE49-F238E27FC236}">
                <a16:creationId xmlns:a16="http://schemas.microsoft.com/office/drawing/2014/main" id="{688DA87C-41FA-4680-B216-D83F7135B333}"/>
              </a:ext>
            </a:extLst>
          </p:cNvPr>
          <p:cNvSpPr>
            <a:spLocks noGrp="1" noChangeArrowheads="1"/>
          </p:cNvSpPr>
          <p:nvPr>
            <p:ph type="title"/>
          </p:nvPr>
        </p:nvSpPr>
        <p:spPr/>
        <p:txBody>
          <a:bodyPr/>
          <a:lstStyle/>
          <a:p>
            <a:pPr eaLnBrk="1" hangingPunct="1">
              <a:defRPr/>
            </a:pPr>
            <a:r>
              <a:rPr lang="nl-NL"/>
              <a:t>De 10 bloedigste conflicten</a:t>
            </a:r>
          </a:p>
        </p:txBody>
      </p:sp>
      <p:sp>
        <p:nvSpPr>
          <p:cNvPr id="23555" name="Rectangle 3">
            <a:extLst>
              <a:ext uri="{FF2B5EF4-FFF2-40B4-BE49-F238E27FC236}">
                <a16:creationId xmlns:a16="http://schemas.microsoft.com/office/drawing/2014/main" id="{51D9EB5A-7040-4D2B-A7E4-AFC9D821BD73}"/>
              </a:ext>
            </a:extLst>
          </p:cNvPr>
          <p:cNvSpPr>
            <a:spLocks noGrp="1" noChangeArrowheads="1"/>
          </p:cNvSpPr>
          <p:nvPr>
            <p:ph type="body" idx="1"/>
          </p:nvPr>
        </p:nvSpPr>
        <p:spPr>
          <a:xfrm>
            <a:off x="2700338" y="2374900"/>
            <a:ext cx="3455987" cy="2854325"/>
          </a:xfrm>
        </p:spPr>
        <p:txBody>
          <a:bodyPr/>
          <a:lstStyle/>
          <a:p>
            <a:pPr eaLnBrk="1" hangingPunct="1">
              <a:defRPr/>
            </a:pPr>
            <a:r>
              <a:rPr lang="nl-NL"/>
              <a:t>Militairen</a:t>
            </a:r>
          </a:p>
          <a:p>
            <a:pPr eaLnBrk="1" hangingPunct="1">
              <a:defRPr/>
            </a:pPr>
            <a:r>
              <a:rPr lang="nl-NL"/>
              <a:t>(eigen) burgers</a:t>
            </a:r>
          </a:p>
          <a:p>
            <a:pPr eaLnBrk="1" hangingPunct="1">
              <a:defRPr/>
            </a:pPr>
            <a:r>
              <a:rPr lang="nl-NL"/>
              <a:t>Genocide</a:t>
            </a:r>
          </a:p>
        </p:txBody>
      </p:sp>
    </p:spTree>
  </p:cSld>
  <p:clrMapOvr>
    <a:masterClrMapping/>
  </p:clrMapOvr>
  <p:transition spd="slow"/>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7" descr="oorlog043">
            <a:extLst>
              <a:ext uri="{FF2B5EF4-FFF2-40B4-BE49-F238E27FC236}">
                <a16:creationId xmlns:a16="http://schemas.microsoft.com/office/drawing/2014/main" id="{0B327E13-2017-446C-9AA6-E2439938F20D}"/>
              </a:ext>
            </a:extLst>
          </p:cNvPr>
          <p:cNvPicPr>
            <a:picLocks noChangeAspect="1" noChangeArrowheads="1"/>
          </p:cNvPicPr>
          <p:nvPr/>
        </p:nvPicPr>
        <p:blipFill>
          <a:blip r:embed="rId3">
            <a:lum bright="42000"/>
            <a:extLst>
              <a:ext uri="{28A0092B-C50C-407E-A947-70E740481C1C}">
                <a14:useLocalDpi xmlns:a14="http://schemas.microsoft.com/office/drawing/2010/main" val="0"/>
              </a:ext>
            </a:extLst>
          </a:blip>
          <a:srcRect l="2744" t="4381" r="1962" b="5931"/>
          <a:stretch>
            <a:fillRect/>
          </a:stretch>
        </p:blipFill>
        <p:spPr bwMode="auto">
          <a:xfrm>
            <a:off x="0" y="0"/>
            <a:ext cx="9144000" cy="609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7" name="Rectangle 6">
            <a:extLst>
              <a:ext uri="{FF2B5EF4-FFF2-40B4-BE49-F238E27FC236}">
                <a16:creationId xmlns:a16="http://schemas.microsoft.com/office/drawing/2014/main" id="{A88D23D9-08B0-4718-A2A6-8AD9DBB551A0}"/>
              </a:ext>
            </a:extLst>
          </p:cNvPr>
          <p:cNvSpPr>
            <a:spLocks noChangeArrowheads="1"/>
          </p:cNvSpPr>
          <p:nvPr/>
        </p:nvSpPr>
        <p:spPr bwMode="auto">
          <a:xfrm>
            <a:off x="7092950" y="5516563"/>
            <a:ext cx="1727200" cy="433387"/>
          </a:xfrm>
          <a:prstGeom prst="rect">
            <a:avLst/>
          </a:prstGeom>
          <a:solidFill>
            <a:srgbClr val="C0C0C0"/>
          </a:solidFill>
          <a:ln w="9525">
            <a:solidFill>
              <a:schemeClr val="tx1"/>
            </a:solidFill>
            <a:miter lim="800000"/>
            <a:headEnd/>
            <a:tailEnd/>
          </a:ln>
        </p:spPr>
        <p:txBody>
          <a:bodyPr lIns="90000" tIns="46800" rIns="90000" bIns="46800"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nl-NL" altLang="nl-NL"/>
          </a:p>
        </p:txBody>
      </p:sp>
      <p:sp>
        <p:nvSpPr>
          <p:cNvPr id="19460" name="Text Box 4">
            <a:extLst>
              <a:ext uri="{FF2B5EF4-FFF2-40B4-BE49-F238E27FC236}">
                <a16:creationId xmlns:a16="http://schemas.microsoft.com/office/drawing/2014/main" id="{CF5DFD78-708F-4D22-BA9C-4141B3D0AB54}"/>
              </a:ext>
            </a:extLst>
          </p:cNvPr>
          <p:cNvSpPr txBox="1">
            <a:spLocks noChangeArrowheads="1"/>
          </p:cNvSpPr>
          <p:nvPr/>
        </p:nvSpPr>
        <p:spPr bwMode="auto">
          <a:xfrm>
            <a:off x="2700338" y="260350"/>
            <a:ext cx="3349625" cy="6188075"/>
          </a:xfrm>
          <a:prstGeom prst="rect">
            <a:avLst/>
          </a:prstGeom>
          <a:noFill/>
          <a:ln w="9525">
            <a:noFill/>
            <a:miter lim="800000"/>
            <a:headEnd/>
            <a:tailEnd/>
          </a:ln>
          <a:effectLst>
            <a:outerShdw dist="35921" dir="2700000" algn="ctr" rotWithShape="0">
              <a:schemeClr val="bg2"/>
            </a:outerShdw>
          </a:effectLst>
        </p:spPr>
        <p:txBody>
          <a:bodyPr wrap="none">
            <a:spAutoFit/>
          </a:bodyPr>
          <a:lstStyle/>
          <a:p>
            <a:pPr>
              <a:defRPr/>
            </a:pPr>
            <a:r>
              <a:rPr lang="nl-NL" sz="40000">
                <a:solidFill>
                  <a:srgbClr val="FF0000"/>
                </a:solidFill>
                <a:latin typeface="Cooper Blk BT" pitchFamily="18" charset="0"/>
              </a:rPr>
              <a:t>2</a:t>
            </a:r>
          </a:p>
        </p:txBody>
      </p:sp>
      <p:sp>
        <p:nvSpPr>
          <p:cNvPr id="19458" name="Rectangle 2">
            <a:extLst>
              <a:ext uri="{FF2B5EF4-FFF2-40B4-BE49-F238E27FC236}">
                <a16:creationId xmlns:a16="http://schemas.microsoft.com/office/drawing/2014/main" id="{98996237-5919-4C80-BB28-2E01F3C7E495}"/>
              </a:ext>
            </a:extLst>
          </p:cNvPr>
          <p:cNvSpPr>
            <a:spLocks noGrp="1" noChangeArrowheads="1"/>
          </p:cNvSpPr>
          <p:nvPr>
            <p:ph type="title"/>
          </p:nvPr>
        </p:nvSpPr>
        <p:spPr/>
        <p:txBody>
          <a:bodyPr/>
          <a:lstStyle/>
          <a:p>
            <a:pPr eaLnBrk="1" hangingPunct="1">
              <a:defRPr/>
            </a:pPr>
            <a:r>
              <a:rPr lang="nl-NL"/>
              <a:t>40 miljoen slachtoffers</a:t>
            </a:r>
          </a:p>
        </p:txBody>
      </p:sp>
      <p:sp>
        <p:nvSpPr>
          <p:cNvPr id="19459" name="Rectangle 3">
            <a:extLst>
              <a:ext uri="{FF2B5EF4-FFF2-40B4-BE49-F238E27FC236}">
                <a16:creationId xmlns:a16="http://schemas.microsoft.com/office/drawing/2014/main" id="{51AD2B74-EE78-438B-97C6-2BB10E216E7A}"/>
              </a:ext>
            </a:extLst>
          </p:cNvPr>
          <p:cNvSpPr>
            <a:spLocks noGrp="1" noChangeArrowheads="1"/>
          </p:cNvSpPr>
          <p:nvPr>
            <p:ph type="body" idx="1"/>
          </p:nvPr>
        </p:nvSpPr>
        <p:spPr>
          <a:xfrm>
            <a:off x="457200" y="2778125"/>
            <a:ext cx="8229600" cy="2451100"/>
          </a:xfrm>
        </p:spPr>
        <p:txBody>
          <a:bodyPr/>
          <a:lstStyle/>
          <a:p>
            <a:pPr eaLnBrk="1" hangingPunct="1">
              <a:defRPr/>
            </a:pPr>
            <a:r>
              <a:rPr lang="nl-NL"/>
              <a:t>Het bewind van Mao Zedong (1949-1976) </a:t>
            </a:r>
          </a:p>
        </p:txBody>
      </p:sp>
      <p:sp>
        <p:nvSpPr>
          <p:cNvPr id="19461" name="Text Box 5">
            <a:extLst>
              <a:ext uri="{FF2B5EF4-FFF2-40B4-BE49-F238E27FC236}">
                <a16:creationId xmlns:a16="http://schemas.microsoft.com/office/drawing/2014/main" id="{C24E20FD-A802-4942-853B-C15DB9B9139B}"/>
              </a:ext>
            </a:extLst>
          </p:cNvPr>
          <p:cNvSpPr txBox="1">
            <a:spLocks noChangeArrowheads="1"/>
          </p:cNvSpPr>
          <p:nvPr/>
        </p:nvSpPr>
        <p:spPr bwMode="auto">
          <a:xfrm>
            <a:off x="6011863" y="5516563"/>
            <a:ext cx="27559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nl-NL" altLang="nl-NL">
                <a:latin typeface="OCR A Extended" panose="02010509020102010303" pitchFamily="50" charset="0"/>
              </a:rPr>
              <a:t>Teller:</a:t>
            </a:r>
            <a:r>
              <a:rPr lang="nl-NL" altLang="nl-NL"/>
              <a:t>  </a:t>
            </a:r>
            <a:r>
              <a:rPr lang="nl-NL" altLang="nl-NL">
                <a:latin typeface="OCR A Extended" panose="02010509020102010303" pitchFamily="50" charset="0"/>
              </a:rPr>
              <a:t>93.500.000</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19460"/>
                                        </p:tgtEl>
                                        <p:attrNameLst>
                                          <p:attrName>style.visibility</p:attrName>
                                        </p:attrNameLst>
                                      </p:cBhvr>
                                      <p:to>
                                        <p:strVal val="visible"/>
                                      </p:to>
                                    </p:set>
                                    <p:anim calcmode="lin" valueType="num">
                                      <p:cBhvr>
                                        <p:cTn id="7" dur="500" fill="hold"/>
                                        <p:tgtEl>
                                          <p:spTgt spid="19460"/>
                                        </p:tgtEl>
                                        <p:attrNameLst>
                                          <p:attrName>ppt_w</p:attrName>
                                        </p:attrNameLst>
                                      </p:cBhvr>
                                      <p:tavLst>
                                        <p:tav tm="0">
                                          <p:val>
                                            <p:fltVal val="0"/>
                                          </p:val>
                                        </p:tav>
                                        <p:tav tm="100000">
                                          <p:val>
                                            <p:strVal val="#ppt_w"/>
                                          </p:val>
                                        </p:tav>
                                      </p:tavLst>
                                    </p:anim>
                                    <p:anim calcmode="lin" valueType="num">
                                      <p:cBhvr>
                                        <p:cTn id="8" dur="500" fill="hold"/>
                                        <p:tgtEl>
                                          <p:spTgt spid="19460"/>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9459">
                                            <p:txEl>
                                              <p:pRg st="0" end="0"/>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9458"/>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946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0" grpId="0"/>
      <p:bldP spid="19458" grpId="0"/>
      <p:bldP spid="19459" grpId="0" build="p"/>
      <p:bldP spid="1946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7" descr="oorlog043">
            <a:extLst>
              <a:ext uri="{FF2B5EF4-FFF2-40B4-BE49-F238E27FC236}">
                <a16:creationId xmlns:a16="http://schemas.microsoft.com/office/drawing/2014/main" id="{4739EAAD-6AC4-492B-B0E6-237292F6F9A6}"/>
              </a:ext>
            </a:extLst>
          </p:cNvPr>
          <p:cNvPicPr>
            <a:picLocks noChangeAspect="1" noChangeArrowheads="1"/>
          </p:cNvPicPr>
          <p:nvPr/>
        </p:nvPicPr>
        <p:blipFill>
          <a:blip r:embed="rId3">
            <a:lum bright="42000"/>
            <a:extLst>
              <a:ext uri="{28A0092B-C50C-407E-A947-70E740481C1C}">
                <a14:useLocalDpi xmlns:a14="http://schemas.microsoft.com/office/drawing/2010/main" val="0"/>
              </a:ext>
            </a:extLst>
          </a:blip>
          <a:srcRect l="2744" t="4381" r="1962" b="5931"/>
          <a:stretch>
            <a:fillRect/>
          </a:stretch>
        </p:blipFill>
        <p:spPr bwMode="auto">
          <a:xfrm>
            <a:off x="0" y="0"/>
            <a:ext cx="9144000" cy="609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1" name="Rectangle 6">
            <a:extLst>
              <a:ext uri="{FF2B5EF4-FFF2-40B4-BE49-F238E27FC236}">
                <a16:creationId xmlns:a16="http://schemas.microsoft.com/office/drawing/2014/main" id="{CED6D712-D4DD-437F-A5E6-F4C44B472AFA}"/>
              </a:ext>
            </a:extLst>
          </p:cNvPr>
          <p:cNvSpPr>
            <a:spLocks noChangeArrowheads="1"/>
          </p:cNvSpPr>
          <p:nvPr/>
        </p:nvSpPr>
        <p:spPr bwMode="auto">
          <a:xfrm>
            <a:off x="7092950" y="5516563"/>
            <a:ext cx="1727200" cy="433387"/>
          </a:xfrm>
          <a:prstGeom prst="rect">
            <a:avLst/>
          </a:prstGeom>
          <a:solidFill>
            <a:srgbClr val="C0C0C0"/>
          </a:solidFill>
          <a:ln w="9525">
            <a:solidFill>
              <a:schemeClr val="tx1"/>
            </a:solidFill>
            <a:miter lim="800000"/>
            <a:headEnd/>
            <a:tailEnd/>
          </a:ln>
        </p:spPr>
        <p:txBody>
          <a:bodyPr lIns="90000" tIns="46800" rIns="90000" bIns="46800"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nl-NL" altLang="nl-NL"/>
          </a:p>
        </p:txBody>
      </p:sp>
      <p:sp>
        <p:nvSpPr>
          <p:cNvPr id="21508" name="Text Box 4">
            <a:extLst>
              <a:ext uri="{FF2B5EF4-FFF2-40B4-BE49-F238E27FC236}">
                <a16:creationId xmlns:a16="http://schemas.microsoft.com/office/drawing/2014/main" id="{157F4CDF-2D4E-4B19-BE54-B37F678CCAF8}"/>
              </a:ext>
            </a:extLst>
          </p:cNvPr>
          <p:cNvSpPr txBox="1">
            <a:spLocks noChangeArrowheads="1"/>
          </p:cNvSpPr>
          <p:nvPr/>
        </p:nvSpPr>
        <p:spPr bwMode="auto">
          <a:xfrm>
            <a:off x="2700338" y="260350"/>
            <a:ext cx="3349625" cy="6188075"/>
          </a:xfrm>
          <a:prstGeom prst="rect">
            <a:avLst/>
          </a:prstGeom>
          <a:noFill/>
          <a:ln w="9525">
            <a:noFill/>
            <a:miter lim="800000"/>
            <a:headEnd/>
            <a:tailEnd/>
          </a:ln>
          <a:effectLst>
            <a:outerShdw dist="35921" dir="2700000" algn="ctr" rotWithShape="0">
              <a:schemeClr val="bg2"/>
            </a:outerShdw>
          </a:effectLst>
        </p:spPr>
        <p:txBody>
          <a:bodyPr wrap="none">
            <a:spAutoFit/>
          </a:bodyPr>
          <a:lstStyle/>
          <a:p>
            <a:pPr>
              <a:defRPr/>
            </a:pPr>
            <a:r>
              <a:rPr lang="nl-NL" sz="40000">
                <a:solidFill>
                  <a:srgbClr val="FF0000"/>
                </a:solidFill>
                <a:latin typeface="Cooper Blk BT" pitchFamily="18" charset="0"/>
              </a:rPr>
              <a:t>1</a:t>
            </a:r>
          </a:p>
        </p:txBody>
      </p:sp>
      <p:sp>
        <p:nvSpPr>
          <p:cNvPr id="21506" name="Rectangle 2">
            <a:extLst>
              <a:ext uri="{FF2B5EF4-FFF2-40B4-BE49-F238E27FC236}">
                <a16:creationId xmlns:a16="http://schemas.microsoft.com/office/drawing/2014/main" id="{55472C7A-DBB2-4398-B221-E69853DCAC6D}"/>
              </a:ext>
            </a:extLst>
          </p:cNvPr>
          <p:cNvSpPr>
            <a:spLocks noGrp="1" noChangeArrowheads="1"/>
          </p:cNvSpPr>
          <p:nvPr>
            <p:ph type="title"/>
          </p:nvPr>
        </p:nvSpPr>
        <p:spPr/>
        <p:txBody>
          <a:bodyPr/>
          <a:lstStyle/>
          <a:p>
            <a:pPr eaLnBrk="1" hangingPunct="1">
              <a:defRPr/>
            </a:pPr>
            <a:r>
              <a:rPr lang="nl-NL"/>
              <a:t>minimaal 50 miljoen slachtoffers</a:t>
            </a:r>
          </a:p>
        </p:txBody>
      </p:sp>
      <p:sp>
        <p:nvSpPr>
          <p:cNvPr id="21507" name="Rectangle 3">
            <a:extLst>
              <a:ext uri="{FF2B5EF4-FFF2-40B4-BE49-F238E27FC236}">
                <a16:creationId xmlns:a16="http://schemas.microsoft.com/office/drawing/2014/main" id="{FB48AE41-5C60-452F-9553-F3C31AC21446}"/>
              </a:ext>
            </a:extLst>
          </p:cNvPr>
          <p:cNvSpPr>
            <a:spLocks noGrp="1" noChangeArrowheads="1"/>
          </p:cNvSpPr>
          <p:nvPr>
            <p:ph type="body" idx="1"/>
          </p:nvPr>
        </p:nvSpPr>
        <p:spPr>
          <a:xfrm>
            <a:off x="457200" y="2836863"/>
            <a:ext cx="8229600" cy="2392362"/>
          </a:xfrm>
        </p:spPr>
        <p:txBody>
          <a:bodyPr/>
          <a:lstStyle/>
          <a:p>
            <a:pPr eaLnBrk="1" hangingPunct="1">
              <a:defRPr/>
            </a:pPr>
            <a:r>
              <a:rPr lang="nl-NL"/>
              <a:t>Tweede Wereldoorlog (1939-1945) </a:t>
            </a:r>
          </a:p>
        </p:txBody>
      </p:sp>
      <p:sp>
        <p:nvSpPr>
          <p:cNvPr id="21509" name="Text Box 5">
            <a:extLst>
              <a:ext uri="{FF2B5EF4-FFF2-40B4-BE49-F238E27FC236}">
                <a16:creationId xmlns:a16="http://schemas.microsoft.com/office/drawing/2014/main" id="{59A72370-24B8-4FE4-8505-27621C055863}"/>
              </a:ext>
            </a:extLst>
          </p:cNvPr>
          <p:cNvSpPr txBox="1">
            <a:spLocks noChangeArrowheads="1"/>
          </p:cNvSpPr>
          <p:nvPr/>
        </p:nvSpPr>
        <p:spPr bwMode="auto">
          <a:xfrm>
            <a:off x="6011863" y="5516563"/>
            <a:ext cx="2881312"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nl-NL" altLang="nl-NL">
                <a:latin typeface="OCR A Extended" panose="02010509020102010303" pitchFamily="50" charset="0"/>
              </a:rPr>
              <a:t>Teller: 103.500.000</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21508"/>
                                        </p:tgtEl>
                                        <p:attrNameLst>
                                          <p:attrName>style.visibility</p:attrName>
                                        </p:attrNameLst>
                                      </p:cBhvr>
                                      <p:to>
                                        <p:strVal val="visible"/>
                                      </p:to>
                                    </p:set>
                                    <p:anim calcmode="lin" valueType="num">
                                      <p:cBhvr>
                                        <p:cTn id="7" dur="500" fill="hold"/>
                                        <p:tgtEl>
                                          <p:spTgt spid="21508"/>
                                        </p:tgtEl>
                                        <p:attrNameLst>
                                          <p:attrName>ppt_w</p:attrName>
                                        </p:attrNameLst>
                                      </p:cBhvr>
                                      <p:tavLst>
                                        <p:tav tm="0">
                                          <p:val>
                                            <p:fltVal val="0"/>
                                          </p:val>
                                        </p:tav>
                                        <p:tav tm="100000">
                                          <p:val>
                                            <p:strVal val="#ppt_w"/>
                                          </p:val>
                                        </p:tav>
                                      </p:tavLst>
                                    </p:anim>
                                    <p:anim calcmode="lin" valueType="num">
                                      <p:cBhvr>
                                        <p:cTn id="8" dur="500" fill="hold"/>
                                        <p:tgtEl>
                                          <p:spTgt spid="21508"/>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1507">
                                            <p:txEl>
                                              <p:pRg st="0" end="0"/>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1506"/>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150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8" grpId="0"/>
      <p:bldP spid="21506" grpId="0"/>
      <p:bldP spid="21507" grpId="0" build="p"/>
      <p:bldP spid="2150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4" descr="oorlog043">
            <a:extLst>
              <a:ext uri="{FF2B5EF4-FFF2-40B4-BE49-F238E27FC236}">
                <a16:creationId xmlns:a16="http://schemas.microsoft.com/office/drawing/2014/main" id="{D55D1EDF-97B1-4782-9B10-AC6D9833ED6B}"/>
              </a:ext>
            </a:extLst>
          </p:cNvPr>
          <p:cNvPicPr>
            <a:picLocks noChangeAspect="1" noChangeArrowheads="1"/>
          </p:cNvPicPr>
          <p:nvPr/>
        </p:nvPicPr>
        <p:blipFill>
          <a:blip r:embed="rId2">
            <a:lum bright="30000"/>
            <a:extLst>
              <a:ext uri="{28A0092B-C50C-407E-A947-70E740481C1C}">
                <a14:useLocalDpi xmlns:a14="http://schemas.microsoft.com/office/drawing/2010/main" val="0"/>
              </a:ext>
            </a:extLst>
          </a:blip>
          <a:srcRect l="2744" t="4381" r="1962" b="5931"/>
          <a:stretch>
            <a:fillRect/>
          </a:stretch>
        </p:blipFill>
        <p:spPr bwMode="auto">
          <a:xfrm>
            <a:off x="0" y="0"/>
            <a:ext cx="9144000" cy="609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370" name="Rectangle 2">
            <a:extLst>
              <a:ext uri="{FF2B5EF4-FFF2-40B4-BE49-F238E27FC236}">
                <a16:creationId xmlns:a16="http://schemas.microsoft.com/office/drawing/2014/main" id="{F68AB6CD-CCCB-43AC-AEAB-9024DC13B3C3}"/>
              </a:ext>
            </a:extLst>
          </p:cNvPr>
          <p:cNvSpPr>
            <a:spLocks noGrp="1" noChangeArrowheads="1"/>
          </p:cNvSpPr>
          <p:nvPr>
            <p:ph type="title"/>
          </p:nvPr>
        </p:nvSpPr>
        <p:spPr/>
        <p:txBody>
          <a:bodyPr/>
          <a:lstStyle/>
          <a:p>
            <a:pPr eaLnBrk="1" hangingPunct="1">
              <a:defRPr/>
            </a:pPr>
            <a:r>
              <a:rPr lang="nl-NL"/>
              <a:t>Wat blijft?</a:t>
            </a:r>
          </a:p>
        </p:txBody>
      </p:sp>
      <p:sp>
        <p:nvSpPr>
          <p:cNvPr id="58371" name="Rectangle 3">
            <a:extLst>
              <a:ext uri="{FF2B5EF4-FFF2-40B4-BE49-F238E27FC236}">
                <a16:creationId xmlns:a16="http://schemas.microsoft.com/office/drawing/2014/main" id="{F0B5F0C2-23E1-49FE-9ABA-C1C9D5C149FD}"/>
              </a:ext>
            </a:extLst>
          </p:cNvPr>
          <p:cNvSpPr>
            <a:spLocks noGrp="1" noChangeArrowheads="1"/>
          </p:cNvSpPr>
          <p:nvPr>
            <p:ph type="body" idx="1"/>
          </p:nvPr>
        </p:nvSpPr>
        <p:spPr/>
        <p:txBody>
          <a:bodyPr/>
          <a:lstStyle/>
          <a:p>
            <a:pPr eaLnBrk="1" hangingPunct="1">
              <a:defRPr/>
            </a:pPr>
            <a:r>
              <a:rPr lang="nl-NL" sz="2800"/>
              <a:t>Pijn bij nabestaanden</a:t>
            </a:r>
          </a:p>
          <a:p>
            <a:pPr eaLnBrk="1" hangingPunct="1">
              <a:defRPr/>
            </a:pPr>
            <a:r>
              <a:rPr lang="nl-NL" sz="2800"/>
              <a:t>Verlies van mensenlevens</a:t>
            </a:r>
          </a:p>
          <a:p>
            <a:pPr eaLnBrk="1" hangingPunct="1">
              <a:defRPr/>
            </a:pPr>
            <a:r>
              <a:rPr lang="nl-NL" sz="2800"/>
              <a:t>Angst</a:t>
            </a:r>
          </a:p>
          <a:p>
            <a:pPr eaLnBrk="1" hangingPunct="1">
              <a:defRPr/>
            </a:pPr>
            <a:r>
              <a:rPr lang="nl-NL" sz="2800"/>
              <a:t>Verwoesting</a:t>
            </a:r>
          </a:p>
          <a:p>
            <a:pPr eaLnBrk="1" hangingPunct="1">
              <a:defRPr/>
            </a:pPr>
            <a:r>
              <a:rPr lang="nl-NL" sz="2800"/>
              <a:t>(Oorlogs-)Graven</a:t>
            </a:r>
          </a:p>
          <a:p>
            <a:pPr eaLnBrk="1" hangingPunct="1">
              <a:defRPr/>
            </a:pPr>
            <a:r>
              <a:rPr lang="nl-NL" sz="2800"/>
              <a:t>Monumenten</a:t>
            </a:r>
          </a:p>
          <a:p>
            <a:pPr eaLnBrk="1" hangingPunct="1">
              <a:defRPr/>
            </a:pPr>
            <a:r>
              <a:rPr lang="nl-NL" sz="2800"/>
              <a:t>Begraafplaatsen</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837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8371">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8371">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8371">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8371">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8371">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837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71"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3" descr="redir?src=image&amp;clickedItemURN=http%3A%2F%2Fwww">
            <a:extLst>
              <a:ext uri="{FF2B5EF4-FFF2-40B4-BE49-F238E27FC236}">
                <a16:creationId xmlns:a16="http://schemas.microsoft.com/office/drawing/2014/main" id="{352EE138-1A2F-44B1-89A8-17661B463DF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827088"/>
            <a:ext cx="9144000" cy="6030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698" name="Rectangle 2">
            <a:extLst>
              <a:ext uri="{FF2B5EF4-FFF2-40B4-BE49-F238E27FC236}">
                <a16:creationId xmlns:a16="http://schemas.microsoft.com/office/drawing/2014/main" id="{0932ACD1-CA49-4577-ABF3-4FF5838A3026}"/>
              </a:ext>
            </a:extLst>
          </p:cNvPr>
          <p:cNvSpPr>
            <a:spLocks noGrp="1" noChangeArrowheads="1"/>
          </p:cNvSpPr>
          <p:nvPr>
            <p:ph type="title"/>
          </p:nvPr>
        </p:nvSpPr>
        <p:spPr/>
        <p:txBody>
          <a:bodyPr/>
          <a:lstStyle/>
          <a:p>
            <a:pPr eaLnBrk="1" hangingPunct="1">
              <a:defRPr/>
            </a:pPr>
            <a:r>
              <a:rPr lang="nl-NL"/>
              <a:t>Bloemendaal (372)</a:t>
            </a:r>
          </a:p>
        </p:txBody>
      </p:sp>
      <p:pic>
        <p:nvPicPr>
          <p:cNvPr id="29700" name="0826 Donovan - Universal Soldier.mp3">
            <a:hlinkClick r:id="" action="ppaction://media"/>
            <a:extLst>
              <a:ext uri="{FF2B5EF4-FFF2-40B4-BE49-F238E27FC236}">
                <a16:creationId xmlns:a16="http://schemas.microsoft.com/office/drawing/2014/main" id="{BC09A7E7-3C52-4ACC-93B5-08AD592B5910}"/>
              </a:ext>
            </a:extLst>
          </p:cNvPr>
          <p:cNvPicPr>
            <a:picLocks noRot="1" noChangeAspect="1" noChangeArrowheads="1"/>
          </p:cNvPicPr>
          <p:nvPr>
            <a:audioFile r:link="rId1"/>
          </p:nvPr>
        </p:nvPicPr>
        <p:blipFill>
          <a:blip r:embed="rId4">
            <a:extLst>
              <a:ext uri="{28A0092B-C50C-407E-A947-70E740481C1C}">
                <a14:useLocalDpi xmlns:a14="http://schemas.microsoft.com/office/drawing/2010/main" val="0"/>
              </a:ext>
            </a:extLst>
          </a:blip>
          <a:srcRect/>
          <a:stretch>
            <a:fillRect/>
          </a:stretch>
        </p:blipFill>
        <p:spPr bwMode="auto">
          <a:xfrm>
            <a:off x="8604250" y="638175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advTm="2000">
    <p:fade thruBlk="1"/>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1" fill="hold"/>
                                        <p:tgtEl>
                                          <p:spTgt spid="29700"/>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63000" numSld="25">
                <p:cTn id="7" repeatCount="indefinite" fill="hold" display="0">
                  <p:stCondLst>
                    <p:cond delay="indefinite"/>
                  </p:stCondLst>
                  <p:endCondLst>
                    <p:cond evt="onPrev" delay="0">
                      <p:tgtEl>
                        <p:sldTgt/>
                      </p:tgtEl>
                    </p:cond>
                    <p:cond evt="onStopAudio" delay="0">
                      <p:tgtEl>
                        <p:sldTgt/>
                      </p:tgtEl>
                    </p:cond>
                  </p:endCondLst>
                </p:cTn>
                <p:tgtEl>
                  <p:spTgt spid="29700"/>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4" descr="redir?src=image&amp;clickedItemURN=http%3A%2F%2Fla-mot">
            <a:extLst>
              <a:ext uri="{FF2B5EF4-FFF2-40B4-BE49-F238E27FC236}">
                <a16:creationId xmlns:a16="http://schemas.microsoft.com/office/drawing/2014/main" id="{B910D750-509D-497A-BCFD-353BEE3737D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2" name="Rectangle 2">
            <a:extLst>
              <a:ext uri="{FF2B5EF4-FFF2-40B4-BE49-F238E27FC236}">
                <a16:creationId xmlns:a16="http://schemas.microsoft.com/office/drawing/2014/main" id="{D83FB99B-FA00-4265-8A8E-6B5B9167FB6B}"/>
              </a:ext>
            </a:extLst>
          </p:cNvPr>
          <p:cNvSpPr>
            <a:spLocks noGrp="1" noChangeArrowheads="1"/>
          </p:cNvSpPr>
          <p:nvPr>
            <p:ph type="title"/>
          </p:nvPr>
        </p:nvSpPr>
        <p:spPr/>
        <p:txBody>
          <a:bodyPr/>
          <a:lstStyle/>
          <a:p>
            <a:pPr eaLnBrk="1" hangingPunct="1">
              <a:defRPr/>
            </a:pPr>
            <a:r>
              <a:rPr lang="nl-NL">
                <a:solidFill>
                  <a:schemeClr val="bg1"/>
                </a:solidFill>
              </a:rPr>
              <a:t>Oosterbeek (&gt;1700)</a:t>
            </a:r>
          </a:p>
        </p:txBody>
      </p:sp>
      <p:sp>
        <p:nvSpPr>
          <p:cNvPr id="30723" name="Rectangle 3">
            <a:extLst>
              <a:ext uri="{FF2B5EF4-FFF2-40B4-BE49-F238E27FC236}">
                <a16:creationId xmlns:a16="http://schemas.microsoft.com/office/drawing/2014/main" id="{F848122E-5760-426E-8A36-427FB402AEE4}"/>
              </a:ext>
            </a:extLst>
          </p:cNvPr>
          <p:cNvSpPr>
            <a:spLocks noGrp="1" noChangeArrowheads="1"/>
          </p:cNvSpPr>
          <p:nvPr>
            <p:ph type="body" idx="1"/>
          </p:nvPr>
        </p:nvSpPr>
        <p:spPr/>
        <p:txBody>
          <a:bodyPr/>
          <a:lstStyle/>
          <a:p>
            <a:pPr eaLnBrk="1" hangingPunct="1">
              <a:defRPr/>
            </a:pPr>
            <a:endParaRPr lang="nl-NL"/>
          </a:p>
        </p:txBody>
      </p:sp>
    </p:spTree>
  </p:cSld>
  <p:clrMapOvr>
    <a:masterClrMapping/>
  </p:clrMapOvr>
  <p:transition spd="slow" advTm="2000">
    <p:fade thruBlk="1"/>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4" descr="redir?src=image&amp;clickedItemURN=http%3A%2F%2Fwww">
            <a:extLst>
              <a:ext uri="{FF2B5EF4-FFF2-40B4-BE49-F238E27FC236}">
                <a16:creationId xmlns:a16="http://schemas.microsoft.com/office/drawing/2014/main" id="{6B29655B-A5AD-46D7-B982-468C16C5D87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6" name="Rectangle 2">
            <a:extLst>
              <a:ext uri="{FF2B5EF4-FFF2-40B4-BE49-F238E27FC236}">
                <a16:creationId xmlns:a16="http://schemas.microsoft.com/office/drawing/2014/main" id="{17000FB8-513F-4F42-ADBF-F7269E12705A}"/>
              </a:ext>
            </a:extLst>
          </p:cNvPr>
          <p:cNvSpPr>
            <a:spLocks noGrp="1" noChangeArrowheads="1"/>
          </p:cNvSpPr>
          <p:nvPr>
            <p:ph type="title"/>
          </p:nvPr>
        </p:nvSpPr>
        <p:spPr/>
        <p:txBody>
          <a:bodyPr/>
          <a:lstStyle/>
          <a:p>
            <a:pPr eaLnBrk="1" hangingPunct="1">
              <a:defRPr/>
            </a:pPr>
            <a:r>
              <a:rPr lang="nl-NL"/>
              <a:t>Bergen op Zoom (2500)</a:t>
            </a:r>
          </a:p>
        </p:txBody>
      </p:sp>
      <p:sp>
        <p:nvSpPr>
          <p:cNvPr id="31747" name="Rectangle 3">
            <a:extLst>
              <a:ext uri="{FF2B5EF4-FFF2-40B4-BE49-F238E27FC236}">
                <a16:creationId xmlns:a16="http://schemas.microsoft.com/office/drawing/2014/main" id="{439C6B9D-19C0-47A4-892F-3E7565FE3129}"/>
              </a:ext>
            </a:extLst>
          </p:cNvPr>
          <p:cNvSpPr>
            <a:spLocks noGrp="1" noChangeArrowheads="1"/>
          </p:cNvSpPr>
          <p:nvPr>
            <p:ph type="body" idx="1"/>
          </p:nvPr>
        </p:nvSpPr>
        <p:spPr/>
        <p:txBody>
          <a:bodyPr/>
          <a:lstStyle/>
          <a:p>
            <a:pPr eaLnBrk="1" hangingPunct="1">
              <a:defRPr/>
            </a:pPr>
            <a:endParaRPr lang="nl-NL"/>
          </a:p>
        </p:txBody>
      </p:sp>
    </p:spTree>
  </p:cSld>
  <p:clrMapOvr>
    <a:masterClrMapping/>
  </p:clrMapOvr>
  <p:transition spd="slow" advTm="2000">
    <p:fade thruBlk="1"/>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4" descr="redir?src=image&amp;clickedItemURN=http%3A%2F%2Fwww">
            <a:extLst>
              <a:ext uri="{FF2B5EF4-FFF2-40B4-BE49-F238E27FC236}">
                <a16:creationId xmlns:a16="http://schemas.microsoft.com/office/drawing/2014/main" id="{DB0B008C-22B1-46A0-BABF-F706F04E204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57238"/>
            <a:ext cx="9144000" cy="6100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0" name="Rectangle 2">
            <a:extLst>
              <a:ext uri="{FF2B5EF4-FFF2-40B4-BE49-F238E27FC236}">
                <a16:creationId xmlns:a16="http://schemas.microsoft.com/office/drawing/2014/main" id="{A5BA8C83-002C-4284-8414-8D5C40C0A260}"/>
              </a:ext>
            </a:extLst>
          </p:cNvPr>
          <p:cNvSpPr>
            <a:spLocks noGrp="1" noChangeArrowheads="1"/>
          </p:cNvSpPr>
          <p:nvPr>
            <p:ph type="title"/>
          </p:nvPr>
        </p:nvSpPr>
        <p:spPr/>
        <p:txBody>
          <a:bodyPr/>
          <a:lstStyle/>
          <a:p>
            <a:pPr eaLnBrk="1" hangingPunct="1">
              <a:defRPr/>
            </a:pPr>
            <a:r>
              <a:rPr lang="nl-NL"/>
              <a:t>Taukkyan (6374)</a:t>
            </a:r>
          </a:p>
        </p:txBody>
      </p:sp>
      <p:sp>
        <p:nvSpPr>
          <p:cNvPr id="32771" name="Rectangle 3">
            <a:extLst>
              <a:ext uri="{FF2B5EF4-FFF2-40B4-BE49-F238E27FC236}">
                <a16:creationId xmlns:a16="http://schemas.microsoft.com/office/drawing/2014/main" id="{6C226373-99B1-4922-B3C2-927883A11093}"/>
              </a:ext>
            </a:extLst>
          </p:cNvPr>
          <p:cNvSpPr>
            <a:spLocks noGrp="1" noChangeArrowheads="1"/>
          </p:cNvSpPr>
          <p:nvPr>
            <p:ph type="body" idx="1"/>
          </p:nvPr>
        </p:nvSpPr>
        <p:spPr/>
        <p:txBody>
          <a:bodyPr/>
          <a:lstStyle/>
          <a:p>
            <a:pPr eaLnBrk="1" hangingPunct="1">
              <a:defRPr/>
            </a:pPr>
            <a:endParaRPr lang="nl-NL"/>
          </a:p>
        </p:txBody>
      </p:sp>
    </p:spTree>
  </p:cSld>
  <p:clrMapOvr>
    <a:masterClrMapping/>
  </p:clrMapOvr>
  <p:transition spd="slow" advTm="2000">
    <p:fade thruBlk="1"/>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4" descr="redir?src=image&amp;clickedItemURN=http%3A%2F%2Fmembers">
            <a:extLst>
              <a:ext uri="{FF2B5EF4-FFF2-40B4-BE49-F238E27FC236}">
                <a16:creationId xmlns:a16="http://schemas.microsoft.com/office/drawing/2014/main" id="{3F322494-5B72-4FDF-B244-B45D2DBE5BD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374775"/>
            <a:ext cx="9144000" cy="448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4" name="Rectangle 2">
            <a:extLst>
              <a:ext uri="{FF2B5EF4-FFF2-40B4-BE49-F238E27FC236}">
                <a16:creationId xmlns:a16="http://schemas.microsoft.com/office/drawing/2014/main" id="{4DDF5C68-4EA7-4055-97D1-8382A0C1968F}"/>
              </a:ext>
            </a:extLst>
          </p:cNvPr>
          <p:cNvSpPr>
            <a:spLocks noGrp="1" noChangeArrowheads="1"/>
          </p:cNvSpPr>
          <p:nvPr>
            <p:ph type="title"/>
          </p:nvPr>
        </p:nvSpPr>
        <p:spPr/>
        <p:txBody>
          <a:bodyPr/>
          <a:lstStyle/>
          <a:p>
            <a:pPr eaLnBrk="1" hangingPunct="1">
              <a:defRPr/>
            </a:pPr>
            <a:r>
              <a:rPr lang="nl-NL"/>
              <a:t>Kranji (4461)</a:t>
            </a:r>
          </a:p>
        </p:txBody>
      </p:sp>
      <p:sp>
        <p:nvSpPr>
          <p:cNvPr id="33795" name="Rectangle 3">
            <a:extLst>
              <a:ext uri="{FF2B5EF4-FFF2-40B4-BE49-F238E27FC236}">
                <a16:creationId xmlns:a16="http://schemas.microsoft.com/office/drawing/2014/main" id="{05D7667F-F7AC-4254-AEF3-0AC063E49171}"/>
              </a:ext>
            </a:extLst>
          </p:cNvPr>
          <p:cNvSpPr>
            <a:spLocks noGrp="1" noChangeArrowheads="1"/>
          </p:cNvSpPr>
          <p:nvPr>
            <p:ph type="body" idx="1"/>
          </p:nvPr>
        </p:nvSpPr>
        <p:spPr/>
        <p:txBody>
          <a:bodyPr/>
          <a:lstStyle/>
          <a:p>
            <a:pPr eaLnBrk="1" hangingPunct="1">
              <a:defRPr/>
            </a:pPr>
            <a:endParaRPr lang="nl-NL"/>
          </a:p>
        </p:txBody>
      </p:sp>
    </p:spTree>
  </p:cSld>
  <p:clrMapOvr>
    <a:masterClrMapping/>
  </p:clrMapOvr>
  <p:transition spd="slow" advTm="2000">
    <p:fade thruBlk="1"/>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4" descr="redir?src=image&amp;clickedItemURN=http%3A%2F%2Fhomepages">
            <a:extLst>
              <a:ext uri="{FF2B5EF4-FFF2-40B4-BE49-F238E27FC236}">
                <a16:creationId xmlns:a16="http://schemas.microsoft.com/office/drawing/2014/main" id="{05121096-339D-407F-B4C1-5A55EFF407C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31838"/>
            <a:ext cx="9144000" cy="6126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18" name="Rectangle 2">
            <a:extLst>
              <a:ext uri="{FF2B5EF4-FFF2-40B4-BE49-F238E27FC236}">
                <a16:creationId xmlns:a16="http://schemas.microsoft.com/office/drawing/2014/main" id="{837F1A5A-C8D8-4FCA-856A-9416837C7EC4}"/>
              </a:ext>
            </a:extLst>
          </p:cNvPr>
          <p:cNvSpPr>
            <a:spLocks noGrp="1" noChangeArrowheads="1"/>
          </p:cNvSpPr>
          <p:nvPr>
            <p:ph type="title"/>
          </p:nvPr>
        </p:nvSpPr>
        <p:spPr/>
        <p:txBody>
          <a:bodyPr/>
          <a:lstStyle/>
          <a:p>
            <a:pPr eaLnBrk="1" hangingPunct="1">
              <a:defRPr/>
            </a:pPr>
            <a:r>
              <a:rPr lang="nl-NL"/>
              <a:t>Nieuw Zeeland (3478)</a:t>
            </a:r>
          </a:p>
        </p:txBody>
      </p:sp>
      <p:sp>
        <p:nvSpPr>
          <p:cNvPr id="34819" name="Rectangle 3">
            <a:extLst>
              <a:ext uri="{FF2B5EF4-FFF2-40B4-BE49-F238E27FC236}">
                <a16:creationId xmlns:a16="http://schemas.microsoft.com/office/drawing/2014/main" id="{689F92ED-3BF9-4350-BB9F-49F36237D28A}"/>
              </a:ext>
            </a:extLst>
          </p:cNvPr>
          <p:cNvSpPr>
            <a:spLocks noGrp="1" noChangeArrowheads="1"/>
          </p:cNvSpPr>
          <p:nvPr>
            <p:ph type="body" idx="1"/>
          </p:nvPr>
        </p:nvSpPr>
        <p:spPr/>
        <p:txBody>
          <a:bodyPr/>
          <a:lstStyle/>
          <a:p>
            <a:pPr eaLnBrk="1" hangingPunct="1">
              <a:defRPr/>
            </a:pPr>
            <a:endParaRPr lang="nl-NL"/>
          </a:p>
        </p:txBody>
      </p:sp>
    </p:spTree>
  </p:cSld>
  <p:clrMapOvr>
    <a:masterClrMapping/>
  </p:clrMapOvr>
  <p:transition spd="slow" advTm="2000">
    <p:fade thruBlk="1"/>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4" descr="redir?src=image&amp;clickedItemURN=http%3A%2F%2Fwww">
            <a:extLst>
              <a:ext uri="{FF2B5EF4-FFF2-40B4-BE49-F238E27FC236}">
                <a16:creationId xmlns:a16="http://schemas.microsoft.com/office/drawing/2014/main" id="{4B1A68AB-9293-48AC-9EA0-90973C489DF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90588"/>
            <a:ext cx="9251950" cy="5967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2" name="Rectangle 2">
            <a:extLst>
              <a:ext uri="{FF2B5EF4-FFF2-40B4-BE49-F238E27FC236}">
                <a16:creationId xmlns:a16="http://schemas.microsoft.com/office/drawing/2014/main" id="{2408659D-2D0E-4559-B612-BE6A5B6DB4B4}"/>
              </a:ext>
            </a:extLst>
          </p:cNvPr>
          <p:cNvSpPr>
            <a:spLocks noGrp="1" noChangeArrowheads="1"/>
          </p:cNvSpPr>
          <p:nvPr>
            <p:ph type="title"/>
          </p:nvPr>
        </p:nvSpPr>
        <p:spPr/>
        <p:txBody>
          <a:bodyPr/>
          <a:lstStyle/>
          <a:p>
            <a:pPr eaLnBrk="1" hangingPunct="1">
              <a:defRPr/>
            </a:pPr>
            <a:r>
              <a:rPr lang="nl-NL"/>
              <a:t>Sangro River (2617)</a:t>
            </a:r>
          </a:p>
        </p:txBody>
      </p:sp>
      <p:sp>
        <p:nvSpPr>
          <p:cNvPr id="35843" name="Rectangle 3">
            <a:extLst>
              <a:ext uri="{FF2B5EF4-FFF2-40B4-BE49-F238E27FC236}">
                <a16:creationId xmlns:a16="http://schemas.microsoft.com/office/drawing/2014/main" id="{4F8A6578-2291-45EA-AB65-6B9C8ED89E6F}"/>
              </a:ext>
            </a:extLst>
          </p:cNvPr>
          <p:cNvSpPr>
            <a:spLocks noGrp="1" noChangeArrowheads="1"/>
          </p:cNvSpPr>
          <p:nvPr>
            <p:ph type="body" idx="1"/>
          </p:nvPr>
        </p:nvSpPr>
        <p:spPr/>
        <p:txBody>
          <a:bodyPr/>
          <a:lstStyle/>
          <a:p>
            <a:pPr eaLnBrk="1" hangingPunct="1">
              <a:defRPr/>
            </a:pPr>
            <a:endParaRPr lang="nl-NL"/>
          </a:p>
        </p:txBody>
      </p:sp>
    </p:spTree>
  </p:cSld>
  <p:clrMapOvr>
    <a:masterClrMapping/>
  </p:clrMapOvr>
  <p:transition spd="slow" advTm="2000">
    <p:fade thruBlk="1"/>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11" descr="oorlog043">
            <a:extLst>
              <a:ext uri="{FF2B5EF4-FFF2-40B4-BE49-F238E27FC236}">
                <a16:creationId xmlns:a16="http://schemas.microsoft.com/office/drawing/2014/main" id="{5C438C7B-3B9A-46E3-85FA-2B55E142BDA5}"/>
              </a:ext>
            </a:extLst>
          </p:cNvPr>
          <p:cNvPicPr>
            <a:picLocks noChangeAspect="1" noChangeArrowheads="1"/>
          </p:cNvPicPr>
          <p:nvPr/>
        </p:nvPicPr>
        <p:blipFill>
          <a:blip r:embed="rId2">
            <a:lum bright="42000"/>
            <a:extLst>
              <a:ext uri="{28A0092B-C50C-407E-A947-70E740481C1C}">
                <a14:useLocalDpi xmlns:a14="http://schemas.microsoft.com/office/drawing/2010/main" val="0"/>
              </a:ext>
            </a:extLst>
          </a:blip>
          <a:srcRect l="2744" t="4381" r="1962" b="5931"/>
          <a:stretch>
            <a:fillRect/>
          </a:stretch>
        </p:blipFill>
        <p:spPr bwMode="auto">
          <a:xfrm>
            <a:off x="0" y="0"/>
            <a:ext cx="9144000" cy="609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Rectangle 9">
            <a:extLst>
              <a:ext uri="{FF2B5EF4-FFF2-40B4-BE49-F238E27FC236}">
                <a16:creationId xmlns:a16="http://schemas.microsoft.com/office/drawing/2014/main" id="{4F4F8FBC-129A-4E03-BB63-0391993908A0}"/>
              </a:ext>
            </a:extLst>
          </p:cNvPr>
          <p:cNvSpPr>
            <a:spLocks noChangeArrowheads="1"/>
          </p:cNvSpPr>
          <p:nvPr/>
        </p:nvSpPr>
        <p:spPr bwMode="auto">
          <a:xfrm>
            <a:off x="7092950" y="5516563"/>
            <a:ext cx="1727200" cy="433387"/>
          </a:xfrm>
          <a:prstGeom prst="rect">
            <a:avLst/>
          </a:prstGeom>
          <a:solidFill>
            <a:srgbClr val="C0C0C0"/>
          </a:solidFill>
          <a:ln w="9525">
            <a:solidFill>
              <a:schemeClr val="tx1"/>
            </a:solidFill>
            <a:miter lim="800000"/>
            <a:headEnd/>
            <a:tailEnd/>
          </a:ln>
        </p:spPr>
        <p:txBody>
          <a:bodyPr lIns="90000" tIns="46800" rIns="90000" bIns="46800"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nl-NL" altLang="nl-NL"/>
          </a:p>
        </p:txBody>
      </p:sp>
      <p:sp>
        <p:nvSpPr>
          <p:cNvPr id="3077" name="Text Box 5">
            <a:extLst>
              <a:ext uri="{FF2B5EF4-FFF2-40B4-BE49-F238E27FC236}">
                <a16:creationId xmlns:a16="http://schemas.microsoft.com/office/drawing/2014/main" id="{1A5EBA94-843D-4DA8-B0F1-01714CA89047}"/>
              </a:ext>
            </a:extLst>
          </p:cNvPr>
          <p:cNvSpPr txBox="1">
            <a:spLocks noChangeArrowheads="1"/>
          </p:cNvSpPr>
          <p:nvPr/>
        </p:nvSpPr>
        <p:spPr bwMode="auto">
          <a:xfrm>
            <a:off x="1474788" y="225425"/>
            <a:ext cx="6511925" cy="6188075"/>
          </a:xfrm>
          <a:prstGeom prst="rect">
            <a:avLst/>
          </a:prstGeom>
          <a:noFill/>
          <a:ln w="9525">
            <a:noFill/>
            <a:miter lim="800000"/>
            <a:headEnd/>
            <a:tailEnd/>
          </a:ln>
          <a:effectLst>
            <a:outerShdw dist="35921" dir="2700000" algn="ctr" rotWithShape="0">
              <a:schemeClr val="bg2"/>
            </a:outerShdw>
          </a:effectLst>
        </p:spPr>
        <p:txBody>
          <a:bodyPr wrap="none" lIns="90000" tIns="46800" rIns="90000" bIns="46800">
            <a:spAutoFit/>
          </a:bodyPr>
          <a:lstStyle/>
          <a:p>
            <a:pPr>
              <a:defRPr/>
            </a:pPr>
            <a:r>
              <a:rPr lang="nl-NL" sz="40000">
                <a:solidFill>
                  <a:srgbClr val="FF0000"/>
                </a:solidFill>
                <a:latin typeface="Cooper Blk BT" pitchFamily="18" charset="0"/>
              </a:rPr>
              <a:t>10</a:t>
            </a:r>
          </a:p>
        </p:txBody>
      </p:sp>
      <p:sp>
        <p:nvSpPr>
          <p:cNvPr id="2" name="Rectangle 2">
            <a:extLst>
              <a:ext uri="{FF2B5EF4-FFF2-40B4-BE49-F238E27FC236}">
                <a16:creationId xmlns:a16="http://schemas.microsoft.com/office/drawing/2014/main" id="{0C127FFC-7AA3-40C5-8EA9-E92784D3C72B}"/>
              </a:ext>
            </a:extLst>
          </p:cNvPr>
          <p:cNvSpPr>
            <a:spLocks noGrp="1" noChangeArrowheads="1"/>
          </p:cNvSpPr>
          <p:nvPr>
            <p:ph type="title"/>
          </p:nvPr>
        </p:nvSpPr>
        <p:spPr>
          <a:xfrm>
            <a:off x="323850" y="274638"/>
            <a:ext cx="8640763" cy="1143000"/>
          </a:xfrm>
        </p:spPr>
        <p:txBody>
          <a:bodyPr/>
          <a:lstStyle/>
          <a:p>
            <a:pPr eaLnBrk="1" hangingPunct="1">
              <a:defRPr/>
            </a:pPr>
            <a:r>
              <a:rPr lang="nl-NL" sz="4000"/>
              <a:t>Per conflict ± 1 miljoen slachtoffers</a:t>
            </a:r>
          </a:p>
        </p:txBody>
      </p:sp>
      <p:sp>
        <p:nvSpPr>
          <p:cNvPr id="3" name="Rectangle 3">
            <a:extLst>
              <a:ext uri="{FF2B5EF4-FFF2-40B4-BE49-F238E27FC236}">
                <a16:creationId xmlns:a16="http://schemas.microsoft.com/office/drawing/2014/main" id="{9633BCA8-D400-43C1-8ECF-B804321E44B8}"/>
              </a:ext>
            </a:extLst>
          </p:cNvPr>
          <p:cNvSpPr>
            <a:spLocks noGrp="1" noChangeArrowheads="1"/>
          </p:cNvSpPr>
          <p:nvPr>
            <p:ph type="body" idx="1"/>
          </p:nvPr>
        </p:nvSpPr>
        <p:spPr>
          <a:xfrm>
            <a:off x="457200" y="2143125"/>
            <a:ext cx="8229600" cy="3086100"/>
          </a:xfrm>
        </p:spPr>
        <p:txBody>
          <a:bodyPr/>
          <a:lstStyle/>
          <a:p>
            <a:pPr eaLnBrk="1" hangingPunct="1">
              <a:lnSpc>
                <a:spcPct val="90000"/>
              </a:lnSpc>
              <a:defRPr/>
            </a:pPr>
            <a:r>
              <a:rPr lang="nl-NL" sz="2800"/>
              <a:t>Burgeroorlog in Soedan (jaren '50-heden) </a:t>
            </a:r>
          </a:p>
          <a:p>
            <a:pPr eaLnBrk="1" hangingPunct="1">
              <a:lnSpc>
                <a:spcPct val="90000"/>
              </a:lnSpc>
              <a:defRPr/>
            </a:pPr>
            <a:r>
              <a:rPr lang="nl-NL" sz="2800"/>
              <a:t>Amerikaanse strafexpeditie/revolutie Mexico (1916-1920)</a:t>
            </a:r>
          </a:p>
          <a:p>
            <a:pPr eaLnBrk="1" hangingPunct="1">
              <a:lnSpc>
                <a:spcPct val="90000"/>
              </a:lnSpc>
              <a:defRPr/>
            </a:pPr>
            <a:r>
              <a:rPr lang="nl-NL" sz="2800"/>
              <a:t>Onafhankelijkheidsstrijd Biafra (1967-1970)</a:t>
            </a:r>
          </a:p>
          <a:p>
            <a:pPr eaLnBrk="1" hangingPunct="1">
              <a:lnSpc>
                <a:spcPct val="90000"/>
              </a:lnSpc>
              <a:defRPr/>
            </a:pPr>
            <a:r>
              <a:rPr lang="nl-NL" sz="2800"/>
              <a:t>Oorlog tussen Pakistan en India (1971)</a:t>
            </a:r>
          </a:p>
          <a:p>
            <a:pPr eaLnBrk="1" hangingPunct="1">
              <a:lnSpc>
                <a:spcPct val="90000"/>
              </a:lnSpc>
              <a:buFontTx/>
              <a:buNone/>
              <a:defRPr/>
            </a:pPr>
            <a:endParaRPr lang="nl-NL" sz="2800"/>
          </a:p>
          <a:p>
            <a:pPr eaLnBrk="1" hangingPunct="1">
              <a:lnSpc>
                <a:spcPct val="90000"/>
              </a:lnSpc>
              <a:buFontTx/>
              <a:buNone/>
              <a:defRPr/>
            </a:pPr>
            <a:endParaRPr lang="nl-NL" sz="2800"/>
          </a:p>
        </p:txBody>
      </p:sp>
      <p:sp>
        <p:nvSpPr>
          <p:cNvPr id="3078" name="Text Box 6">
            <a:extLst>
              <a:ext uri="{FF2B5EF4-FFF2-40B4-BE49-F238E27FC236}">
                <a16:creationId xmlns:a16="http://schemas.microsoft.com/office/drawing/2014/main" id="{5EDE28DE-ACCE-4C98-A252-65C602D57DEF}"/>
              </a:ext>
            </a:extLst>
          </p:cNvPr>
          <p:cNvSpPr txBox="1">
            <a:spLocks noChangeArrowheads="1"/>
          </p:cNvSpPr>
          <p:nvPr/>
        </p:nvSpPr>
        <p:spPr bwMode="auto">
          <a:xfrm>
            <a:off x="6011863" y="5516563"/>
            <a:ext cx="2805112"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nl-NL" altLang="nl-NL">
                <a:latin typeface="OCR A Extended" panose="02010509020102010303" pitchFamily="50" charset="0"/>
              </a:rPr>
              <a:t>Teller:   4.000.000</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3077"/>
                                        </p:tgtEl>
                                        <p:attrNameLst>
                                          <p:attrName>style.visibility</p:attrName>
                                        </p:attrNameLst>
                                      </p:cBhvr>
                                      <p:to>
                                        <p:strVal val="visible"/>
                                      </p:to>
                                    </p:set>
                                    <p:anim calcmode="lin" valueType="num">
                                      <p:cBhvr>
                                        <p:cTn id="7" dur="500" fill="hold"/>
                                        <p:tgtEl>
                                          <p:spTgt spid="3077"/>
                                        </p:tgtEl>
                                        <p:attrNameLst>
                                          <p:attrName>ppt_w</p:attrName>
                                        </p:attrNameLst>
                                      </p:cBhvr>
                                      <p:tavLst>
                                        <p:tav tm="0">
                                          <p:val>
                                            <p:fltVal val="0"/>
                                          </p:val>
                                        </p:tav>
                                        <p:tav tm="100000">
                                          <p:val>
                                            <p:strVal val="#ppt_w"/>
                                          </p:val>
                                        </p:tav>
                                      </p:tavLst>
                                    </p:anim>
                                    <p:anim calcmode="lin" valueType="num">
                                      <p:cBhvr>
                                        <p:cTn id="8" dur="500" fill="hold"/>
                                        <p:tgtEl>
                                          <p:spTgt spid="3077"/>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07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7" grpId="0"/>
      <p:bldP spid="2" grpId="0"/>
      <p:bldP spid="3" grpId="0" build="p"/>
      <p:bldP spid="307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4" descr="The Civil War Memorial">
            <a:extLst>
              <a:ext uri="{FF2B5EF4-FFF2-40B4-BE49-F238E27FC236}">
                <a16:creationId xmlns:a16="http://schemas.microsoft.com/office/drawing/2014/main" id="{F5474F4E-B759-4177-A69F-244FB47F396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95313"/>
            <a:ext cx="9144000" cy="6262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6" name="Rectangle 2">
            <a:extLst>
              <a:ext uri="{FF2B5EF4-FFF2-40B4-BE49-F238E27FC236}">
                <a16:creationId xmlns:a16="http://schemas.microsoft.com/office/drawing/2014/main" id="{2F1069B0-6CBD-4467-A1CD-D1E349B01E3A}"/>
              </a:ext>
            </a:extLst>
          </p:cNvPr>
          <p:cNvSpPr>
            <a:spLocks noGrp="1" noChangeArrowheads="1"/>
          </p:cNvSpPr>
          <p:nvPr>
            <p:ph type="title"/>
          </p:nvPr>
        </p:nvSpPr>
        <p:spPr/>
        <p:txBody>
          <a:bodyPr/>
          <a:lstStyle/>
          <a:p>
            <a:pPr eaLnBrk="1" hangingPunct="1">
              <a:defRPr/>
            </a:pPr>
            <a:r>
              <a:rPr lang="nl-NL">
                <a:solidFill>
                  <a:schemeClr val="bg1"/>
                </a:solidFill>
              </a:rPr>
              <a:t>2111 onbekend (Burgeroorlog)</a:t>
            </a:r>
          </a:p>
        </p:txBody>
      </p:sp>
      <p:sp>
        <p:nvSpPr>
          <p:cNvPr id="36867" name="Rectangle 3">
            <a:extLst>
              <a:ext uri="{FF2B5EF4-FFF2-40B4-BE49-F238E27FC236}">
                <a16:creationId xmlns:a16="http://schemas.microsoft.com/office/drawing/2014/main" id="{E9E01140-16EB-4010-A7B1-EE6C15CAAC46}"/>
              </a:ext>
            </a:extLst>
          </p:cNvPr>
          <p:cNvSpPr>
            <a:spLocks noGrp="1" noChangeArrowheads="1"/>
          </p:cNvSpPr>
          <p:nvPr>
            <p:ph type="body" idx="1"/>
          </p:nvPr>
        </p:nvSpPr>
        <p:spPr/>
        <p:txBody>
          <a:bodyPr/>
          <a:lstStyle/>
          <a:p>
            <a:pPr eaLnBrk="1" hangingPunct="1">
              <a:defRPr/>
            </a:pPr>
            <a:endParaRPr lang="nl-NL"/>
          </a:p>
        </p:txBody>
      </p:sp>
    </p:spTree>
  </p:cSld>
  <p:clrMapOvr>
    <a:masterClrMapping/>
  </p:clrMapOvr>
  <p:transition spd="slow" advTm="2000">
    <p:fade thruBlk="1"/>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4" descr="redir?src=image&amp;clickedItemURN=http%3A%2F%2Fhome">
            <a:extLst>
              <a:ext uri="{FF2B5EF4-FFF2-40B4-BE49-F238E27FC236}">
                <a16:creationId xmlns:a16="http://schemas.microsoft.com/office/drawing/2014/main" id="{FF962582-1D56-429E-87A1-61A95A22A0F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0" name="Rectangle 2">
            <a:extLst>
              <a:ext uri="{FF2B5EF4-FFF2-40B4-BE49-F238E27FC236}">
                <a16:creationId xmlns:a16="http://schemas.microsoft.com/office/drawing/2014/main" id="{C49D72DF-E817-4734-9448-43F3A94212CB}"/>
              </a:ext>
            </a:extLst>
          </p:cNvPr>
          <p:cNvSpPr>
            <a:spLocks noGrp="1" noChangeArrowheads="1"/>
          </p:cNvSpPr>
          <p:nvPr>
            <p:ph type="title"/>
          </p:nvPr>
        </p:nvSpPr>
        <p:spPr/>
        <p:txBody>
          <a:bodyPr/>
          <a:lstStyle/>
          <a:p>
            <a:pPr eaLnBrk="1" hangingPunct="1">
              <a:defRPr/>
            </a:pPr>
            <a:r>
              <a:rPr lang="nl-NL">
                <a:solidFill>
                  <a:schemeClr val="bg1"/>
                </a:solidFill>
              </a:rPr>
              <a:t>Jonkerbos (1629)</a:t>
            </a:r>
          </a:p>
        </p:txBody>
      </p:sp>
      <p:sp>
        <p:nvSpPr>
          <p:cNvPr id="37891" name="Rectangle 3">
            <a:extLst>
              <a:ext uri="{FF2B5EF4-FFF2-40B4-BE49-F238E27FC236}">
                <a16:creationId xmlns:a16="http://schemas.microsoft.com/office/drawing/2014/main" id="{7864C3A7-5AA6-4A47-8C49-9CB9566DBEC4}"/>
              </a:ext>
            </a:extLst>
          </p:cNvPr>
          <p:cNvSpPr>
            <a:spLocks noGrp="1" noChangeArrowheads="1"/>
          </p:cNvSpPr>
          <p:nvPr>
            <p:ph type="body" idx="1"/>
          </p:nvPr>
        </p:nvSpPr>
        <p:spPr/>
        <p:txBody>
          <a:bodyPr/>
          <a:lstStyle/>
          <a:p>
            <a:pPr eaLnBrk="1" hangingPunct="1">
              <a:defRPr/>
            </a:pPr>
            <a:endParaRPr lang="nl-NL"/>
          </a:p>
        </p:txBody>
      </p:sp>
    </p:spTree>
  </p:cSld>
  <p:clrMapOvr>
    <a:masterClrMapping/>
  </p:clrMapOvr>
  <p:transition spd="slow" advTm="2000">
    <p:fade thruBlk="1"/>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4">
            <a:extLst>
              <a:ext uri="{FF2B5EF4-FFF2-40B4-BE49-F238E27FC236}">
                <a16:creationId xmlns:a16="http://schemas.microsoft.com/office/drawing/2014/main" id="{CD4C74C0-4DBA-43C0-8B03-1E85C7635F7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181" t="732" r="1181" b="1910"/>
          <a:stretch>
            <a:fillRect/>
          </a:stretch>
        </p:blipFill>
        <p:spPr bwMode="auto">
          <a:xfrm>
            <a:off x="0" y="809625"/>
            <a:ext cx="9144000" cy="604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4" name="Rectangle 2">
            <a:extLst>
              <a:ext uri="{FF2B5EF4-FFF2-40B4-BE49-F238E27FC236}">
                <a16:creationId xmlns:a16="http://schemas.microsoft.com/office/drawing/2014/main" id="{5D9C65B1-D5A1-489B-BFCD-8F3729EB04D0}"/>
              </a:ext>
            </a:extLst>
          </p:cNvPr>
          <p:cNvSpPr>
            <a:spLocks noGrp="1" noChangeArrowheads="1"/>
          </p:cNvSpPr>
          <p:nvPr>
            <p:ph type="title"/>
          </p:nvPr>
        </p:nvSpPr>
        <p:spPr/>
        <p:txBody>
          <a:bodyPr/>
          <a:lstStyle/>
          <a:p>
            <a:pPr eaLnBrk="1" hangingPunct="1">
              <a:defRPr/>
            </a:pPr>
            <a:r>
              <a:rPr lang="nl-NL"/>
              <a:t>Margraten (8301)</a:t>
            </a:r>
          </a:p>
        </p:txBody>
      </p:sp>
      <p:sp>
        <p:nvSpPr>
          <p:cNvPr id="38915" name="Rectangle 3">
            <a:extLst>
              <a:ext uri="{FF2B5EF4-FFF2-40B4-BE49-F238E27FC236}">
                <a16:creationId xmlns:a16="http://schemas.microsoft.com/office/drawing/2014/main" id="{D54DE65D-3F03-48D3-A3DF-D068918547BD}"/>
              </a:ext>
            </a:extLst>
          </p:cNvPr>
          <p:cNvSpPr>
            <a:spLocks noGrp="1" noChangeArrowheads="1"/>
          </p:cNvSpPr>
          <p:nvPr>
            <p:ph type="body" idx="1"/>
          </p:nvPr>
        </p:nvSpPr>
        <p:spPr/>
        <p:txBody>
          <a:bodyPr/>
          <a:lstStyle/>
          <a:p>
            <a:pPr eaLnBrk="1" hangingPunct="1">
              <a:defRPr/>
            </a:pPr>
            <a:endParaRPr lang="nl-NL"/>
          </a:p>
        </p:txBody>
      </p:sp>
    </p:spTree>
  </p:cSld>
  <p:clrMapOvr>
    <a:masterClrMapping/>
  </p:clrMapOvr>
  <p:transition spd="slow" advTm="2000">
    <p:fade thruBlk="1"/>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4" descr="redir?src=image&amp;clickedItemURN=http%3A%2F%2Fwww">
            <a:extLst>
              <a:ext uri="{FF2B5EF4-FFF2-40B4-BE49-F238E27FC236}">
                <a16:creationId xmlns:a16="http://schemas.microsoft.com/office/drawing/2014/main" id="{114A3D64-5C82-49F0-B4FF-175EB9F0FCE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7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38" name="Rectangle 2">
            <a:extLst>
              <a:ext uri="{FF2B5EF4-FFF2-40B4-BE49-F238E27FC236}">
                <a16:creationId xmlns:a16="http://schemas.microsoft.com/office/drawing/2014/main" id="{851BB79F-A65C-4F02-BDF9-B71E681FFD0C}"/>
              </a:ext>
            </a:extLst>
          </p:cNvPr>
          <p:cNvSpPr>
            <a:spLocks noGrp="1" noChangeArrowheads="1"/>
          </p:cNvSpPr>
          <p:nvPr>
            <p:ph type="title"/>
          </p:nvPr>
        </p:nvSpPr>
        <p:spPr/>
        <p:txBody>
          <a:bodyPr/>
          <a:lstStyle/>
          <a:p>
            <a:pPr eaLnBrk="1" hangingPunct="1">
              <a:defRPr/>
            </a:pPr>
            <a:r>
              <a:rPr lang="nl-NL">
                <a:solidFill>
                  <a:schemeClr val="bg1"/>
                </a:solidFill>
              </a:rPr>
              <a:t>Arlington (310000)</a:t>
            </a:r>
          </a:p>
        </p:txBody>
      </p:sp>
      <p:sp>
        <p:nvSpPr>
          <p:cNvPr id="39939" name="Rectangle 3">
            <a:extLst>
              <a:ext uri="{FF2B5EF4-FFF2-40B4-BE49-F238E27FC236}">
                <a16:creationId xmlns:a16="http://schemas.microsoft.com/office/drawing/2014/main" id="{39F07370-A105-4ED3-AF46-F51386E08355}"/>
              </a:ext>
            </a:extLst>
          </p:cNvPr>
          <p:cNvSpPr>
            <a:spLocks noGrp="1" noChangeArrowheads="1"/>
          </p:cNvSpPr>
          <p:nvPr>
            <p:ph type="body" idx="1"/>
          </p:nvPr>
        </p:nvSpPr>
        <p:spPr/>
        <p:txBody>
          <a:bodyPr/>
          <a:lstStyle/>
          <a:p>
            <a:pPr eaLnBrk="1" hangingPunct="1">
              <a:defRPr/>
            </a:pPr>
            <a:endParaRPr lang="nl-NL"/>
          </a:p>
        </p:txBody>
      </p:sp>
    </p:spTree>
  </p:cSld>
  <p:clrMapOvr>
    <a:masterClrMapping/>
  </p:clrMapOvr>
  <p:transition spd="slow" advTm="2000">
    <p:fade thruBlk="1"/>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4" descr="rome_war_cemetery">
            <a:extLst>
              <a:ext uri="{FF2B5EF4-FFF2-40B4-BE49-F238E27FC236}">
                <a16:creationId xmlns:a16="http://schemas.microsoft.com/office/drawing/2014/main" id="{B3D091D7-2DE9-4886-935B-01BB70BC96A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2" name="Rectangle 2">
            <a:extLst>
              <a:ext uri="{FF2B5EF4-FFF2-40B4-BE49-F238E27FC236}">
                <a16:creationId xmlns:a16="http://schemas.microsoft.com/office/drawing/2014/main" id="{95F15906-8609-4DB1-8CC3-1959E3D6FDD5}"/>
              </a:ext>
            </a:extLst>
          </p:cNvPr>
          <p:cNvSpPr>
            <a:spLocks noGrp="1" noChangeArrowheads="1"/>
          </p:cNvSpPr>
          <p:nvPr>
            <p:ph type="title"/>
          </p:nvPr>
        </p:nvSpPr>
        <p:spPr/>
        <p:txBody>
          <a:bodyPr/>
          <a:lstStyle/>
          <a:p>
            <a:pPr eaLnBrk="1" hangingPunct="1">
              <a:defRPr/>
            </a:pPr>
            <a:r>
              <a:rPr lang="nl-NL">
                <a:solidFill>
                  <a:schemeClr val="bg1"/>
                </a:solidFill>
              </a:rPr>
              <a:t>Rome (426)</a:t>
            </a:r>
          </a:p>
        </p:txBody>
      </p:sp>
      <p:sp>
        <p:nvSpPr>
          <p:cNvPr id="40963" name="Rectangle 3">
            <a:extLst>
              <a:ext uri="{FF2B5EF4-FFF2-40B4-BE49-F238E27FC236}">
                <a16:creationId xmlns:a16="http://schemas.microsoft.com/office/drawing/2014/main" id="{80A13595-DB2B-4DB8-B486-60D3553FBE8F}"/>
              </a:ext>
            </a:extLst>
          </p:cNvPr>
          <p:cNvSpPr>
            <a:spLocks noGrp="1" noChangeArrowheads="1"/>
          </p:cNvSpPr>
          <p:nvPr>
            <p:ph type="body" idx="1"/>
          </p:nvPr>
        </p:nvSpPr>
        <p:spPr/>
        <p:txBody>
          <a:bodyPr/>
          <a:lstStyle/>
          <a:p>
            <a:pPr eaLnBrk="1" hangingPunct="1">
              <a:defRPr/>
            </a:pPr>
            <a:endParaRPr lang="nl-NL"/>
          </a:p>
        </p:txBody>
      </p:sp>
    </p:spTree>
  </p:cSld>
  <p:clrMapOvr>
    <a:masterClrMapping/>
  </p:clrMapOvr>
  <p:transition spd="slow" advTm="2000">
    <p:fade thruBlk="1"/>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4" descr="mem_commonwealth_war_graves_lg">
            <a:extLst>
              <a:ext uri="{FF2B5EF4-FFF2-40B4-BE49-F238E27FC236}">
                <a16:creationId xmlns:a16="http://schemas.microsoft.com/office/drawing/2014/main" id="{3D2FA3CA-558A-48B7-9330-A645FB71A4E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03275"/>
            <a:ext cx="9251950" cy="6054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86" name="Rectangle 2">
            <a:extLst>
              <a:ext uri="{FF2B5EF4-FFF2-40B4-BE49-F238E27FC236}">
                <a16:creationId xmlns:a16="http://schemas.microsoft.com/office/drawing/2014/main" id="{BEA9D6F2-DA51-413E-98C4-6F52642FEF99}"/>
              </a:ext>
            </a:extLst>
          </p:cNvPr>
          <p:cNvSpPr>
            <a:spLocks noGrp="1" noChangeArrowheads="1"/>
          </p:cNvSpPr>
          <p:nvPr>
            <p:ph type="title"/>
          </p:nvPr>
        </p:nvSpPr>
        <p:spPr/>
        <p:txBody>
          <a:bodyPr/>
          <a:lstStyle/>
          <a:p>
            <a:pPr eaLnBrk="1" hangingPunct="1">
              <a:defRPr/>
            </a:pPr>
            <a:r>
              <a:rPr lang="nl-NL"/>
              <a:t>Perth (513)</a:t>
            </a:r>
          </a:p>
        </p:txBody>
      </p:sp>
      <p:sp>
        <p:nvSpPr>
          <p:cNvPr id="41987" name="Rectangle 3">
            <a:extLst>
              <a:ext uri="{FF2B5EF4-FFF2-40B4-BE49-F238E27FC236}">
                <a16:creationId xmlns:a16="http://schemas.microsoft.com/office/drawing/2014/main" id="{8D72A0D9-3061-4DEB-8B49-5B3DDF6905BD}"/>
              </a:ext>
            </a:extLst>
          </p:cNvPr>
          <p:cNvSpPr>
            <a:spLocks noGrp="1" noChangeArrowheads="1"/>
          </p:cNvSpPr>
          <p:nvPr>
            <p:ph type="body" idx="1"/>
          </p:nvPr>
        </p:nvSpPr>
        <p:spPr/>
        <p:txBody>
          <a:bodyPr/>
          <a:lstStyle/>
          <a:p>
            <a:pPr eaLnBrk="1" hangingPunct="1">
              <a:defRPr/>
            </a:pPr>
            <a:endParaRPr lang="nl-NL"/>
          </a:p>
        </p:txBody>
      </p:sp>
    </p:spTree>
  </p:cSld>
  <p:clrMapOvr>
    <a:masterClrMapping/>
  </p:clrMapOvr>
  <p:transition spd="slow" advTm="2000">
    <p:fade thruBlk="1"/>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4" descr="redir?src=image&amp;clickedItemURN=http%3A%2F%2Fwww">
            <a:extLst>
              <a:ext uri="{FF2B5EF4-FFF2-40B4-BE49-F238E27FC236}">
                <a16:creationId xmlns:a16="http://schemas.microsoft.com/office/drawing/2014/main" id="{3A1D1C89-687F-4DEC-BB07-A35DFB60A1B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833" t="7150" r="833" b="1685"/>
          <a:stretch>
            <a:fillRect/>
          </a:stretch>
        </p:blipFill>
        <p:spPr bwMode="auto">
          <a:xfrm>
            <a:off x="0" y="0"/>
            <a:ext cx="9144000" cy="686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0" name="Rectangle 2">
            <a:extLst>
              <a:ext uri="{FF2B5EF4-FFF2-40B4-BE49-F238E27FC236}">
                <a16:creationId xmlns:a16="http://schemas.microsoft.com/office/drawing/2014/main" id="{7F89C221-D7C6-47FC-AE79-41433A6375C2}"/>
              </a:ext>
            </a:extLst>
          </p:cNvPr>
          <p:cNvSpPr>
            <a:spLocks noGrp="1" noChangeArrowheads="1"/>
          </p:cNvSpPr>
          <p:nvPr>
            <p:ph type="title"/>
          </p:nvPr>
        </p:nvSpPr>
        <p:spPr/>
        <p:txBody>
          <a:bodyPr/>
          <a:lstStyle/>
          <a:p>
            <a:pPr eaLnBrk="1" hangingPunct="1">
              <a:defRPr/>
            </a:pPr>
            <a:r>
              <a:rPr lang="nl-NL">
                <a:solidFill>
                  <a:schemeClr val="bg1"/>
                </a:solidFill>
              </a:rPr>
              <a:t>Colleville (9387)</a:t>
            </a:r>
          </a:p>
        </p:txBody>
      </p:sp>
      <p:sp>
        <p:nvSpPr>
          <p:cNvPr id="43011" name="Rectangle 3">
            <a:extLst>
              <a:ext uri="{FF2B5EF4-FFF2-40B4-BE49-F238E27FC236}">
                <a16:creationId xmlns:a16="http://schemas.microsoft.com/office/drawing/2014/main" id="{15D8B5C5-C70E-4DDB-9A96-E27FA7A19905}"/>
              </a:ext>
            </a:extLst>
          </p:cNvPr>
          <p:cNvSpPr>
            <a:spLocks noGrp="1" noChangeArrowheads="1"/>
          </p:cNvSpPr>
          <p:nvPr>
            <p:ph type="body" idx="1"/>
          </p:nvPr>
        </p:nvSpPr>
        <p:spPr/>
        <p:txBody>
          <a:bodyPr/>
          <a:lstStyle/>
          <a:p>
            <a:pPr eaLnBrk="1" hangingPunct="1">
              <a:defRPr/>
            </a:pPr>
            <a:endParaRPr lang="nl-NL"/>
          </a:p>
        </p:txBody>
      </p:sp>
    </p:spTree>
  </p:cSld>
  <p:clrMapOvr>
    <a:masterClrMapping/>
  </p:clrMapOvr>
  <p:transition spd="slow" advTm="2000">
    <p:fade thruBlk="1"/>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8" descr="PICT0489">
            <a:extLst>
              <a:ext uri="{FF2B5EF4-FFF2-40B4-BE49-F238E27FC236}">
                <a16:creationId xmlns:a16="http://schemas.microsoft.com/office/drawing/2014/main" id="{2FFAAC1B-AE28-4528-87F9-1D588D8A23C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1590" b="5902"/>
          <a:stretch>
            <a:fillRect/>
          </a:stretch>
        </p:blipFill>
        <p:spPr bwMode="auto">
          <a:xfrm>
            <a:off x="1763713" y="0"/>
            <a:ext cx="5561012"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4" name="Rectangle 2">
            <a:extLst>
              <a:ext uri="{FF2B5EF4-FFF2-40B4-BE49-F238E27FC236}">
                <a16:creationId xmlns:a16="http://schemas.microsoft.com/office/drawing/2014/main" id="{054E809A-BC49-4B1D-BCD1-A2A80D06E2D3}"/>
              </a:ext>
            </a:extLst>
          </p:cNvPr>
          <p:cNvSpPr>
            <a:spLocks noGrp="1" noChangeArrowheads="1"/>
          </p:cNvSpPr>
          <p:nvPr>
            <p:ph type="title"/>
          </p:nvPr>
        </p:nvSpPr>
        <p:spPr>
          <a:effectLst>
            <a:outerShdw dist="35921" dir="2700000" algn="ctr" rotWithShape="0">
              <a:schemeClr val="bg2"/>
            </a:outerShdw>
          </a:effectLst>
        </p:spPr>
        <p:txBody>
          <a:bodyPr/>
          <a:lstStyle/>
          <a:p>
            <a:pPr eaLnBrk="1" hangingPunct="1">
              <a:defRPr/>
            </a:pPr>
            <a:r>
              <a:rPr lang="nl-NL">
                <a:solidFill>
                  <a:schemeClr val="bg1"/>
                </a:solidFill>
              </a:rPr>
              <a:t>Henry Chapelle (7992)</a:t>
            </a:r>
          </a:p>
        </p:txBody>
      </p:sp>
      <p:sp>
        <p:nvSpPr>
          <p:cNvPr id="44035" name="Rectangle 3">
            <a:extLst>
              <a:ext uri="{FF2B5EF4-FFF2-40B4-BE49-F238E27FC236}">
                <a16:creationId xmlns:a16="http://schemas.microsoft.com/office/drawing/2014/main" id="{7FD47612-EBE4-47C1-8069-63B1B1741F4E}"/>
              </a:ext>
            </a:extLst>
          </p:cNvPr>
          <p:cNvSpPr>
            <a:spLocks noGrp="1" noChangeArrowheads="1"/>
          </p:cNvSpPr>
          <p:nvPr>
            <p:ph type="body" idx="1"/>
          </p:nvPr>
        </p:nvSpPr>
        <p:spPr/>
        <p:txBody>
          <a:bodyPr/>
          <a:lstStyle/>
          <a:p>
            <a:pPr eaLnBrk="1" hangingPunct="1">
              <a:defRPr/>
            </a:pPr>
            <a:endParaRPr lang="nl-NL"/>
          </a:p>
        </p:txBody>
      </p:sp>
    </p:spTree>
  </p:cSld>
  <p:clrMapOvr>
    <a:masterClrMapping/>
  </p:clrMapOvr>
  <p:transition spd="slow" advTm="2000">
    <p:fade thruBlk="1"/>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4" descr="redir?src=image&amp;clickedItemURN=http%3A%2F%2Fwww">
            <a:extLst>
              <a:ext uri="{FF2B5EF4-FFF2-40B4-BE49-F238E27FC236}">
                <a16:creationId xmlns:a16="http://schemas.microsoft.com/office/drawing/2014/main" id="{5AB9EDA1-2349-4036-A580-AA7DB327C8D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58" name="Rectangle 2">
            <a:extLst>
              <a:ext uri="{FF2B5EF4-FFF2-40B4-BE49-F238E27FC236}">
                <a16:creationId xmlns:a16="http://schemas.microsoft.com/office/drawing/2014/main" id="{90AAF5EA-BA35-4874-ABD1-7E7B3C0A043C}"/>
              </a:ext>
            </a:extLst>
          </p:cNvPr>
          <p:cNvSpPr>
            <a:spLocks noGrp="1" noChangeArrowheads="1"/>
          </p:cNvSpPr>
          <p:nvPr>
            <p:ph type="title"/>
          </p:nvPr>
        </p:nvSpPr>
        <p:spPr/>
        <p:txBody>
          <a:bodyPr/>
          <a:lstStyle/>
          <a:p>
            <a:pPr eaLnBrk="1" hangingPunct="1">
              <a:defRPr/>
            </a:pPr>
            <a:r>
              <a:rPr lang="nl-NL">
                <a:solidFill>
                  <a:schemeClr val="bg1"/>
                </a:solidFill>
              </a:rPr>
              <a:t>Kanchanaburi (6982)</a:t>
            </a:r>
          </a:p>
        </p:txBody>
      </p:sp>
      <p:sp>
        <p:nvSpPr>
          <p:cNvPr id="45059" name="Rectangle 3">
            <a:extLst>
              <a:ext uri="{FF2B5EF4-FFF2-40B4-BE49-F238E27FC236}">
                <a16:creationId xmlns:a16="http://schemas.microsoft.com/office/drawing/2014/main" id="{7EBC65AB-D251-4499-A805-D7BD893BF230}"/>
              </a:ext>
            </a:extLst>
          </p:cNvPr>
          <p:cNvSpPr>
            <a:spLocks noGrp="1" noChangeArrowheads="1"/>
          </p:cNvSpPr>
          <p:nvPr>
            <p:ph type="body" idx="1"/>
          </p:nvPr>
        </p:nvSpPr>
        <p:spPr/>
        <p:txBody>
          <a:bodyPr/>
          <a:lstStyle/>
          <a:p>
            <a:pPr eaLnBrk="1" hangingPunct="1">
              <a:defRPr/>
            </a:pPr>
            <a:endParaRPr lang="nl-NL"/>
          </a:p>
        </p:txBody>
      </p:sp>
    </p:spTree>
  </p:cSld>
  <p:clrMapOvr>
    <a:masterClrMapping/>
  </p:clrMapOvr>
  <p:transition spd="slow" advTm="2000">
    <p:fade thruBlk="1"/>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4" descr="Ranville War Cemetery">
            <a:extLst>
              <a:ext uri="{FF2B5EF4-FFF2-40B4-BE49-F238E27FC236}">
                <a16:creationId xmlns:a16="http://schemas.microsoft.com/office/drawing/2014/main" id="{D4150BF9-AD7D-4910-8F7A-24F34DC5349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1689" b="2777"/>
          <a:stretch>
            <a:fillRect/>
          </a:stretch>
        </p:blipFill>
        <p:spPr bwMode="auto">
          <a:xfrm>
            <a:off x="0" y="63500"/>
            <a:ext cx="9144000" cy="679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2" name="Rectangle 2">
            <a:extLst>
              <a:ext uri="{FF2B5EF4-FFF2-40B4-BE49-F238E27FC236}">
                <a16:creationId xmlns:a16="http://schemas.microsoft.com/office/drawing/2014/main" id="{FF18891F-382B-4FE1-B293-2894C65455DD}"/>
              </a:ext>
            </a:extLst>
          </p:cNvPr>
          <p:cNvSpPr>
            <a:spLocks noGrp="1" noChangeArrowheads="1"/>
          </p:cNvSpPr>
          <p:nvPr>
            <p:ph type="title"/>
          </p:nvPr>
        </p:nvSpPr>
        <p:spPr>
          <a:xfrm>
            <a:off x="468313" y="260350"/>
            <a:ext cx="8229600" cy="1143000"/>
          </a:xfrm>
        </p:spPr>
        <p:txBody>
          <a:bodyPr/>
          <a:lstStyle/>
          <a:p>
            <a:pPr eaLnBrk="1" hangingPunct="1">
              <a:defRPr/>
            </a:pPr>
            <a:r>
              <a:rPr lang="nl-NL"/>
              <a:t>Caen (2566)</a:t>
            </a:r>
          </a:p>
        </p:txBody>
      </p:sp>
      <p:sp>
        <p:nvSpPr>
          <p:cNvPr id="46083" name="Rectangle 3">
            <a:extLst>
              <a:ext uri="{FF2B5EF4-FFF2-40B4-BE49-F238E27FC236}">
                <a16:creationId xmlns:a16="http://schemas.microsoft.com/office/drawing/2014/main" id="{DBF9A116-0177-4D3C-891F-111BFECF44E6}"/>
              </a:ext>
            </a:extLst>
          </p:cNvPr>
          <p:cNvSpPr>
            <a:spLocks noGrp="1" noChangeArrowheads="1"/>
          </p:cNvSpPr>
          <p:nvPr>
            <p:ph type="body" idx="1"/>
          </p:nvPr>
        </p:nvSpPr>
        <p:spPr/>
        <p:txBody>
          <a:bodyPr/>
          <a:lstStyle/>
          <a:p>
            <a:pPr eaLnBrk="1" hangingPunct="1">
              <a:defRPr/>
            </a:pPr>
            <a:endParaRPr lang="nl-NL"/>
          </a:p>
        </p:txBody>
      </p:sp>
    </p:spTree>
  </p:cSld>
  <p:clrMapOvr>
    <a:masterClrMapping/>
  </p:clrMapOvr>
  <p:transition spd="slow" advTm="2000">
    <p:fade thruBlk="1"/>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10" descr="oorlog043">
            <a:extLst>
              <a:ext uri="{FF2B5EF4-FFF2-40B4-BE49-F238E27FC236}">
                <a16:creationId xmlns:a16="http://schemas.microsoft.com/office/drawing/2014/main" id="{B0A6DFC7-0291-4326-BE7E-81D90BD3E395}"/>
              </a:ext>
            </a:extLst>
          </p:cNvPr>
          <p:cNvPicPr>
            <a:picLocks noChangeAspect="1" noChangeArrowheads="1"/>
          </p:cNvPicPr>
          <p:nvPr/>
        </p:nvPicPr>
        <p:blipFill>
          <a:blip r:embed="rId3">
            <a:lum bright="42000"/>
            <a:extLst>
              <a:ext uri="{28A0092B-C50C-407E-A947-70E740481C1C}">
                <a14:useLocalDpi xmlns:a14="http://schemas.microsoft.com/office/drawing/2010/main" val="0"/>
              </a:ext>
            </a:extLst>
          </a:blip>
          <a:srcRect l="2744" t="4381" r="1962" b="5931"/>
          <a:stretch>
            <a:fillRect/>
          </a:stretch>
        </p:blipFill>
        <p:spPr bwMode="auto">
          <a:xfrm>
            <a:off x="0" y="0"/>
            <a:ext cx="9144000" cy="609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Rectangle 8">
            <a:extLst>
              <a:ext uri="{FF2B5EF4-FFF2-40B4-BE49-F238E27FC236}">
                <a16:creationId xmlns:a16="http://schemas.microsoft.com/office/drawing/2014/main" id="{D898A0A3-8A94-4BFA-B318-F62D22C87900}"/>
              </a:ext>
            </a:extLst>
          </p:cNvPr>
          <p:cNvSpPr>
            <a:spLocks noChangeArrowheads="1"/>
          </p:cNvSpPr>
          <p:nvPr/>
        </p:nvSpPr>
        <p:spPr bwMode="auto">
          <a:xfrm>
            <a:off x="7092950" y="5516563"/>
            <a:ext cx="1727200" cy="433387"/>
          </a:xfrm>
          <a:prstGeom prst="rect">
            <a:avLst/>
          </a:prstGeom>
          <a:solidFill>
            <a:srgbClr val="C0C0C0"/>
          </a:solidFill>
          <a:ln w="9525">
            <a:solidFill>
              <a:schemeClr val="tx1"/>
            </a:solidFill>
            <a:miter lim="800000"/>
            <a:headEnd/>
            <a:tailEnd/>
          </a:ln>
        </p:spPr>
        <p:txBody>
          <a:bodyPr lIns="90000" tIns="46800" rIns="90000" bIns="46800"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nl-NL" altLang="nl-NL"/>
          </a:p>
        </p:txBody>
      </p:sp>
      <p:sp>
        <p:nvSpPr>
          <p:cNvPr id="4100" name="Text Box 4">
            <a:extLst>
              <a:ext uri="{FF2B5EF4-FFF2-40B4-BE49-F238E27FC236}">
                <a16:creationId xmlns:a16="http://schemas.microsoft.com/office/drawing/2014/main" id="{74AC9949-663D-4188-94BE-BFAB4A567679}"/>
              </a:ext>
            </a:extLst>
          </p:cNvPr>
          <p:cNvSpPr txBox="1">
            <a:spLocks noChangeArrowheads="1"/>
          </p:cNvSpPr>
          <p:nvPr/>
        </p:nvSpPr>
        <p:spPr bwMode="auto">
          <a:xfrm>
            <a:off x="2700338" y="260350"/>
            <a:ext cx="3349625" cy="6188075"/>
          </a:xfrm>
          <a:prstGeom prst="rect">
            <a:avLst/>
          </a:prstGeom>
          <a:noFill/>
          <a:ln w="9525">
            <a:noFill/>
            <a:miter lim="800000"/>
            <a:headEnd/>
            <a:tailEnd/>
          </a:ln>
          <a:effectLst>
            <a:outerShdw dist="35921" dir="2700000" algn="ctr" rotWithShape="0">
              <a:schemeClr val="bg2"/>
            </a:outerShdw>
          </a:effectLst>
        </p:spPr>
        <p:txBody>
          <a:bodyPr wrap="none">
            <a:spAutoFit/>
          </a:bodyPr>
          <a:lstStyle/>
          <a:p>
            <a:pPr>
              <a:defRPr/>
            </a:pPr>
            <a:r>
              <a:rPr lang="nl-NL" sz="40000">
                <a:solidFill>
                  <a:srgbClr val="FF0000"/>
                </a:solidFill>
                <a:latin typeface="Cooper Blk BT" pitchFamily="18" charset="0"/>
              </a:rPr>
              <a:t>9</a:t>
            </a:r>
          </a:p>
        </p:txBody>
      </p:sp>
      <p:sp>
        <p:nvSpPr>
          <p:cNvPr id="2" name="Rectangle 2">
            <a:extLst>
              <a:ext uri="{FF2B5EF4-FFF2-40B4-BE49-F238E27FC236}">
                <a16:creationId xmlns:a16="http://schemas.microsoft.com/office/drawing/2014/main" id="{8FE7F08C-E7B2-4F5F-AEA6-B970C489C0EE}"/>
              </a:ext>
            </a:extLst>
          </p:cNvPr>
          <p:cNvSpPr>
            <a:spLocks noGrp="1" noChangeArrowheads="1"/>
          </p:cNvSpPr>
          <p:nvPr>
            <p:ph type="title"/>
          </p:nvPr>
        </p:nvSpPr>
        <p:spPr/>
        <p:txBody>
          <a:bodyPr/>
          <a:lstStyle/>
          <a:p>
            <a:pPr eaLnBrk="1" hangingPunct="1">
              <a:defRPr/>
            </a:pPr>
            <a:r>
              <a:rPr lang="nl-NL"/>
              <a:t>1,5 miljoen slachtoffers</a:t>
            </a:r>
          </a:p>
        </p:txBody>
      </p:sp>
      <p:sp>
        <p:nvSpPr>
          <p:cNvPr id="3" name="Rectangle 3">
            <a:extLst>
              <a:ext uri="{FF2B5EF4-FFF2-40B4-BE49-F238E27FC236}">
                <a16:creationId xmlns:a16="http://schemas.microsoft.com/office/drawing/2014/main" id="{55096F01-3D89-4405-AB19-56C384FA708E}"/>
              </a:ext>
            </a:extLst>
          </p:cNvPr>
          <p:cNvSpPr>
            <a:spLocks noGrp="1" noChangeArrowheads="1"/>
          </p:cNvSpPr>
          <p:nvPr>
            <p:ph type="body" idx="1"/>
          </p:nvPr>
        </p:nvSpPr>
        <p:spPr>
          <a:xfrm>
            <a:off x="457200" y="2432050"/>
            <a:ext cx="8229600" cy="2797175"/>
          </a:xfrm>
        </p:spPr>
        <p:txBody>
          <a:bodyPr/>
          <a:lstStyle/>
          <a:p>
            <a:pPr eaLnBrk="1" hangingPunct="1">
              <a:defRPr/>
            </a:pPr>
            <a:r>
              <a:rPr lang="nl-NL"/>
              <a:t>Oorlogen in Ethiopië (jaren '60-heden)</a:t>
            </a:r>
          </a:p>
        </p:txBody>
      </p:sp>
      <p:sp>
        <p:nvSpPr>
          <p:cNvPr id="4101" name="Text Box 5">
            <a:extLst>
              <a:ext uri="{FF2B5EF4-FFF2-40B4-BE49-F238E27FC236}">
                <a16:creationId xmlns:a16="http://schemas.microsoft.com/office/drawing/2014/main" id="{42C591AD-1030-4E03-954B-5D1D8F1E13A4}"/>
              </a:ext>
            </a:extLst>
          </p:cNvPr>
          <p:cNvSpPr txBox="1">
            <a:spLocks noChangeArrowheads="1"/>
          </p:cNvSpPr>
          <p:nvPr/>
        </p:nvSpPr>
        <p:spPr bwMode="auto">
          <a:xfrm>
            <a:off x="6011863" y="5516563"/>
            <a:ext cx="2805112"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nl-NL" altLang="nl-NL">
                <a:latin typeface="OCR A Extended" panose="02010509020102010303" pitchFamily="50" charset="0"/>
              </a:rPr>
              <a:t>Teller:   5.500.000</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4100"/>
                                        </p:tgtEl>
                                        <p:attrNameLst>
                                          <p:attrName>style.visibility</p:attrName>
                                        </p:attrNameLst>
                                      </p:cBhvr>
                                      <p:to>
                                        <p:strVal val="visible"/>
                                      </p:to>
                                    </p:set>
                                    <p:anim calcmode="lin" valueType="num">
                                      <p:cBhvr>
                                        <p:cTn id="7" dur="500" fill="hold"/>
                                        <p:tgtEl>
                                          <p:spTgt spid="4100"/>
                                        </p:tgtEl>
                                        <p:attrNameLst>
                                          <p:attrName>ppt_w</p:attrName>
                                        </p:attrNameLst>
                                      </p:cBhvr>
                                      <p:tavLst>
                                        <p:tav tm="0">
                                          <p:val>
                                            <p:fltVal val="0"/>
                                          </p:val>
                                        </p:tav>
                                        <p:tav tm="100000">
                                          <p:val>
                                            <p:strVal val="#ppt_w"/>
                                          </p:val>
                                        </p:tav>
                                      </p:tavLst>
                                    </p:anim>
                                    <p:anim calcmode="lin" valueType="num">
                                      <p:cBhvr>
                                        <p:cTn id="8" dur="500" fill="hold"/>
                                        <p:tgtEl>
                                          <p:spTgt spid="4100"/>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10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0" grpId="0"/>
      <p:bldP spid="2" grpId="0"/>
      <p:bldP spid="3" grpId="0" build="p"/>
      <p:bldP spid="4101"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4" descr="redir?src=image&amp;clickedItemURN=http%3A%2F%2Fwww">
            <a:extLst>
              <a:ext uri="{FF2B5EF4-FFF2-40B4-BE49-F238E27FC236}">
                <a16:creationId xmlns:a16="http://schemas.microsoft.com/office/drawing/2014/main" id="{07CE60D7-6921-417C-8A28-7A0D24E2D0A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06" name="Rectangle 2">
            <a:extLst>
              <a:ext uri="{FF2B5EF4-FFF2-40B4-BE49-F238E27FC236}">
                <a16:creationId xmlns:a16="http://schemas.microsoft.com/office/drawing/2014/main" id="{63EC1BF8-26FE-4771-AF79-2C2120743B96}"/>
              </a:ext>
            </a:extLst>
          </p:cNvPr>
          <p:cNvSpPr>
            <a:spLocks noGrp="1" noChangeArrowheads="1"/>
          </p:cNvSpPr>
          <p:nvPr>
            <p:ph type="title"/>
          </p:nvPr>
        </p:nvSpPr>
        <p:spPr/>
        <p:txBody>
          <a:bodyPr/>
          <a:lstStyle/>
          <a:p>
            <a:pPr eaLnBrk="1" hangingPunct="1">
              <a:defRPr/>
            </a:pPr>
            <a:r>
              <a:rPr lang="nl-NL"/>
              <a:t>Thiepval (2931) </a:t>
            </a:r>
          </a:p>
        </p:txBody>
      </p:sp>
      <p:sp>
        <p:nvSpPr>
          <p:cNvPr id="47107" name="Rectangle 3">
            <a:extLst>
              <a:ext uri="{FF2B5EF4-FFF2-40B4-BE49-F238E27FC236}">
                <a16:creationId xmlns:a16="http://schemas.microsoft.com/office/drawing/2014/main" id="{A0CB3074-A8A6-4EF3-B537-0112B78321F1}"/>
              </a:ext>
            </a:extLst>
          </p:cNvPr>
          <p:cNvSpPr>
            <a:spLocks noGrp="1" noChangeArrowheads="1"/>
          </p:cNvSpPr>
          <p:nvPr>
            <p:ph type="body" idx="1"/>
          </p:nvPr>
        </p:nvSpPr>
        <p:spPr/>
        <p:txBody>
          <a:bodyPr/>
          <a:lstStyle/>
          <a:p>
            <a:pPr eaLnBrk="1" hangingPunct="1">
              <a:defRPr/>
            </a:pPr>
            <a:endParaRPr lang="nl-NL"/>
          </a:p>
        </p:txBody>
      </p:sp>
    </p:spTree>
  </p:cSld>
  <p:clrMapOvr>
    <a:masterClrMapping/>
  </p:clrMapOvr>
  <p:transition spd="slow" advTm="2000">
    <p:fade thruBlk="1"/>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4" descr="redir?src=image&amp;clickedItemURN=http%3A%2F%2Ffarm1">
            <a:extLst>
              <a:ext uri="{FF2B5EF4-FFF2-40B4-BE49-F238E27FC236}">
                <a16:creationId xmlns:a16="http://schemas.microsoft.com/office/drawing/2014/main" id="{D8043E1E-B324-4672-8169-EEB62B1604D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0" name="Rectangle 2">
            <a:extLst>
              <a:ext uri="{FF2B5EF4-FFF2-40B4-BE49-F238E27FC236}">
                <a16:creationId xmlns:a16="http://schemas.microsoft.com/office/drawing/2014/main" id="{E50FF533-55F9-4E8E-99E7-32109A22BF57}"/>
              </a:ext>
            </a:extLst>
          </p:cNvPr>
          <p:cNvSpPr>
            <a:spLocks noGrp="1" noChangeArrowheads="1"/>
          </p:cNvSpPr>
          <p:nvPr>
            <p:ph type="title"/>
          </p:nvPr>
        </p:nvSpPr>
        <p:spPr/>
        <p:txBody>
          <a:bodyPr/>
          <a:lstStyle/>
          <a:p>
            <a:pPr eaLnBrk="1" hangingPunct="1">
              <a:defRPr/>
            </a:pPr>
            <a:r>
              <a:rPr lang="nl-NL">
                <a:solidFill>
                  <a:schemeClr val="bg1"/>
                </a:solidFill>
              </a:rPr>
              <a:t>Kirkee (1668)</a:t>
            </a:r>
          </a:p>
        </p:txBody>
      </p:sp>
      <p:sp>
        <p:nvSpPr>
          <p:cNvPr id="48131" name="Rectangle 3">
            <a:extLst>
              <a:ext uri="{FF2B5EF4-FFF2-40B4-BE49-F238E27FC236}">
                <a16:creationId xmlns:a16="http://schemas.microsoft.com/office/drawing/2014/main" id="{310A1729-60F4-4A66-AE31-C3DCB7B7CA7D}"/>
              </a:ext>
            </a:extLst>
          </p:cNvPr>
          <p:cNvSpPr>
            <a:spLocks noGrp="1" noChangeArrowheads="1"/>
          </p:cNvSpPr>
          <p:nvPr>
            <p:ph type="body" idx="1"/>
          </p:nvPr>
        </p:nvSpPr>
        <p:spPr/>
        <p:txBody>
          <a:bodyPr/>
          <a:lstStyle/>
          <a:p>
            <a:pPr eaLnBrk="1" hangingPunct="1">
              <a:defRPr/>
            </a:pPr>
            <a:endParaRPr lang="nl-NL"/>
          </a:p>
        </p:txBody>
      </p:sp>
    </p:spTree>
  </p:cSld>
  <p:clrMapOvr>
    <a:masterClrMapping/>
  </p:clrMapOvr>
  <p:transition spd="slow" advTm="2000">
    <p:fade thruBlk="1"/>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4" descr="redir?src=image&amp;clickedItemURN=http%3A%2F%2Fupload">
            <a:extLst>
              <a:ext uri="{FF2B5EF4-FFF2-40B4-BE49-F238E27FC236}">
                <a16:creationId xmlns:a16="http://schemas.microsoft.com/office/drawing/2014/main" id="{0187C8C6-7B06-4A43-89AA-70BAC7E7186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31750"/>
            <a:ext cx="8640763" cy="682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54" name="Rectangle 2">
            <a:extLst>
              <a:ext uri="{FF2B5EF4-FFF2-40B4-BE49-F238E27FC236}">
                <a16:creationId xmlns:a16="http://schemas.microsoft.com/office/drawing/2014/main" id="{C749F266-2CE6-4CAC-BE44-066D4F206232}"/>
              </a:ext>
            </a:extLst>
          </p:cNvPr>
          <p:cNvSpPr>
            <a:spLocks noGrp="1" noChangeArrowheads="1"/>
          </p:cNvSpPr>
          <p:nvPr>
            <p:ph type="title"/>
          </p:nvPr>
        </p:nvSpPr>
        <p:spPr/>
        <p:txBody>
          <a:bodyPr/>
          <a:lstStyle/>
          <a:p>
            <a:pPr eaLnBrk="1" hangingPunct="1">
              <a:defRPr/>
            </a:pPr>
            <a:r>
              <a:rPr lang="nl-NL"/>
              <a:t>Cambridge (&gt;3800)</a:t>
            </a:r>
          </a:p>
        </p:txBody>
      </p:sp>
      <p:sp>
        <p:nvSpPr>
          <p:cNvPr id="49155" name="Rectangle 3">
            <a:extLst>
              <a:ext uri="{FF2B5EF4-FFF2-40B4-BE49-F238E27FC236}">
                <a16:creationId xmlns:a16="http://schemas.microsoft.com/office/drawing/2014/main" id="{73A0BBA6-BC01-4A0B-BD9B-3321DADEF33C}"/>
              </a:ext>
            </a:extLst>
          </p:cNvPr>
          <p:cNvSpPr>
            <a:spLocks noGrp="1" noChangeArrowheads="1"/>
          </p:cNvSpPr>
          <p:nvPr>
            <p:ph type="body" idx="1"/>
          </p:nvPr>
        </p:nvSpPr>
        <p:spPr/>
        <p:txBody>
          <a:bodyPr/>
          <a:lstStyle/>
          <a:p>
            <a:pPr eaLnBrk="1" hangingPunct="1">
              <a:defRPr/>
            </a:pPr>
            <a:endParaRPr lang="nl-NL"/>
          </a:p>
        </p:txBody>
      </p:sp>
    </p:spTree>
  </p:cSld>
  <p:clrMapOvr>
    <a:masterClrMapping/>
  </p:clrMapOvr>
  <p:transition spd="slow" advTm="2000">
    <p:fade thruBlk="1"/>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4" descr="Foto #1 Oorlogsbegraafplaats van het Gemenebest Sittard">
            <a:extLst>
              <a:ext uri="{FF2B5EF4-FFF2-40B4-BE49-F238E27FC236}">
                <a16:creationId xmlns:a16="http://schemas.microsoft.com/office/drawing/2014/main" id="{B63E686B-DFAD-4709-AFDD-C6DC7F35FA4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78" name="Rectangle 2">
            <a:extLst>
              <a:ext uri="{FF2B5EF4-FFF2-40B4-BE49-F238E27FC236}">
                <a16:creationId xmlns:a16="http://schemas.microsoft.com/office/drawing/2014/main" id="{EC946F85-764A-4BA0-B03D-B870DF863A04}"/>
              </a:ext>
            </a:extLst>
          </p:cNvPr>
          <p:cNvSpPr>
            <a:spLocks noGrp="1" noChangeArrowheads="1"/>
          </p:cNvSpPr>
          <p:nvPr>
            <p:ph type="title"/>
          </p:nvPr>
        </p:nvSpPr>
        <p:spPr/>
        <p:txBody>
          <a:bodyPr/>
          <a:lstStyle/>
          <a:p>
            <a:pPr eaLnBrk="1" hangingPunct="1">
              <a:defRPr/>
            </a:pPr>
            <a:r>
              <a:rPr lang="nl-NL">
                <a:solidFill>
                  <a:schemeClr val="bg1"/>
                </a:solidFill>
              </a:rPr>
              <a:t>Sittard (239)</a:t>
            </a:r>
          </a:p>
        </p:txBody>
      </p:sp>
      <p:sp>
        <p:nvSpPr>
          <p:cNvPr id="50179" name="Rectangle 3">
            <a:extLst>
              <a:ext uri="{FF2B5EF4-FFF2-40B4-BE49-F238E27FC236}">
                <a16:creationId xmlns:a16="http://schemas.microsoft.com/office/drawing/2014/main" id="{30BCF2A6-4B8C-4801-ACD7-280F79157389}"/>
              </a:ext>
            </a:extLst>
          </p:cNvPr>
          <p:cNvSpPr>
            <a:spLocks noGrp="1" noChangeArrowheads="1"/>
          </p:cNvSpPr>
          <p:nvPr>
            <p:ph type="body" idx="1"/>
          </p:nvPr>
        </p:nvSpPr>
        <p:spPr/>
        <p:txBody>
          <a:bodyPr/>
          <a:lstStyle/>
          <a:p>
            <a:pPr eaLnBrk="1" hangingPunct="1">
              <a:defRPr/>
            </a:pPr>
            <a:endParaRPr lang="nl-NL"/>
          </a:p>
        </p:txBody>
      </p:sp>
    </p:spTree>
  </p:cSld>
  <p:clrMapOvr>
    <a:masterClrMapping/>
  </p:clrMapOvr>
  <p:transition spd="slow" advTm="2000">
    <p:fade thruBlk="1"/>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4" descr="salerno01">
            <a:extLst>
              <a:ext uri="{FF2B5EF4-FFF2-40B4-BE49-F238E27FC236}">
                <a16:creationId xmlns:a16="http://schemas.microsoft.com/office/drawing/2014/main" id="{C4FC53E4-D778-4431-BFE9-8112A5DE7F9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6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02" name="Rectangle 2">
            <a:extLst>
              <a:ext uri="{FF2B5EF4-FFF2-40B4-BE49-F238E27FC236}">
                <a16:creationId xmlns:a16="http://schemas.microsoft.com/office/drawing/2014/main" id="{CC7F2F1F-356B-4FCC-A6A6-47E5ADB389CF}"/>
              </a:ext>
            </a:extLst>
          </p:cNvPr>
          <p:cNvSpPr>
            <a:spLocks noGrp="1" noChangeArrowheads="1"/>
          </p:cNvSpPr>
          <p:nvPr>
            <p:ph type="title"/>
          </p:nvPr>
        </p:nvSpPr>
        <p:spPr/>
        <p:txBody>
          <a:bodyPr/>
          <a:lstStyle/>
          <a:p>
            <a:pPr eaLnBrk="1" hangingPunct="1">
              <a:defRPr/>
            </a:pPr>
            <a:r>
              <a:rPr lang="nl-NL">
                <a:solidFill>
                  <a:schemeClr val="bg1"/>
                </a:solidFill>
              </a:rPr>
              <a:t>Salerno (1846)</a:t>
            </a:r>
          </a:p>
        </p:txBody>
      </p:sp>
      <p:sp>
        <p:nvSpPr>
          <p:cNvPr id="51203" name="Rectangle 3">
            <a:extLst>
              <a:ext uri="{FF2B5EF4-FFF2-40B4-BE49-F238E27FC236}">
                <a16:creationId xmlns:a16="http://schemas.microsoft.com/office/drawing/2014/main" id="{A724349B-A165-4363-B0A9-19B9BBF648B2}"/>
              </a:ext>
            </a:extLst>
          </p:cNvPr>
          <p:cNvSpPr>
            <a:spLocks noGrp="1" noChangeArrowheads="1"/>
          </p:cNvSpPr>
          <p:nvPr>
            <p:ph type="body" idx="1"/>
          </p:nvPr>
        </p:nvSpPr>
        <p:spPr/>
        <p:txBody>
          <a:bodyPr/>
          <a:lstStyle/>
          <a:p>
            <a:pPr eaLnBrk="1" hangingPunct="1">
              <a:defRPr/>
            </a:pPr>
            <a:endParaRPr lang="nl-NL"/>
          </a:p>
        </p:txBody>
      </p:sp>
    </p:spTree>
  </p:cSld>
  <p:clrMapOvr>
    <a:masterClrMapping/>
  </p:clrMapOvr>
  <p:transition spd="slow" advTm="2000">
    <p:fade thruBlk="1"/>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4" descr="Terlincthun Cemetery">
            <a:extLst>
              <a:ext uri="{FF2B5EF4-FFF2-40B4-BE49-F238E27FC236}">
                <a16:creationId xmlns:a16="http://schemas.microsoft.com/office/drawing/2014/main" id="{05C25ABB-77DE-4FE6-A3A2-FC434CE0525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26" name="Rectangle 2">
            <a:extLst>
              <a:ext uri="{FF2B5EF4-FFF2-40B4-BE49-F238E27FC236}">
                <a16:creationId xmlns:a16="http://schemas.microsoft.com/office/drawing/2014/main" id="{2EE7EF90-554A-4E54-9D75-B7F5279B30A7}"/>
              </a:ext>
            </a:extLst>
          </p:cNvPr>
          <p:cNvSpPr>
            <a:spLocks noGrp="1" noChangeArrowheads="1"/>
          </p:cNvSpPr>
          <p:nvPr>
            <p:ph type="title"/>
          </p:nvPr>
        </p:nvSpPr>
        <p:spPr/>
        <p:txBody>
          <a:bodyPr/>
          <a:lstStyle/>
          <a:p>
            <a:pPr eaLnBrk="1" hangingPunct="1">
              <a:defRPr/>
            </a:pPr>
            <a:r>
              <a:rPr lang="nl-NL"/>
              <a:t>Terlincthun (4378)</a:t>
            </a:r>
          </a:p>
        </p:txBody>
      </p:sp>
      <p:sp>
        <p:nvSpPr>
          <p:cNvPr id="52227" name="Rectangle 3">
            <a:extLst>
              <a:ext uri="{FF2B5EF4-FFF2-40B4-BE49-F238E27FC236}">
                <a16:creationId xmlns:a16="http://schemas.microsoft.com/office/drawing/2014/main" id="{5B0551BC-ABBD-4647-85B0-8D2153B4AC46}"/>
              </a:ext>
            </a:extLst>
          </p:cNvPr>
          <p:cNvSpPr>
            <a:spLocks noGrp="1" noChangeArrowheads="1"/>
          </p:cNvSpPr>
          <p:nvPr>
            <p:ph type="body" idx="1"/>
          </p:nvPr>
        </p:nvSpPr>
        <p:spPr/>
        <p:txBody>
          <a:bodyPr/>
          <a:lstStyle/>
          <a:p>
            <a:pPr eaLnBrk="1" hangingPunct="1">
              <a:defRPr/>
            </a:pPr>
            <a:endParaRPr lang="nl-NL"/>
          </a:p>
        </p:txBody>
      </p:sp>
    </p:spTree>
  </p:cSld>
  <p:clrMapOvr>
    <a:masterClrMapping/>
  </p:clrMapOvr>
  <p:transition spd="slow" advTm="2000">
    <p:fade thruBlk="1"/>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4" descr="redir?src=image&amp;clickedItemURN=http%3A%2F%2Fwww">
            <a:extLst>
              <a:ext uri="{FF2B5EF4-FFF2-40B4-BE49-F238E27FC236}">
                <a16:creationId xmlns:a16="http://schemas.microsoft.com/office/drawing/2014/main" id="{E322959F-CEFE-44AE-A64E-868316463F2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50" name="Rectangle 2">
            <a:extLst>
              <a:ext uri="{FF2B5EF4-FFF2-40B4-BE49-F238E27FC236}">
                <a16:creationId xmlns:a16="http://schemas.microsoft.com/office/drawing/2014/main" id="{FDDCD8F0-C6ED-43DF-8092-77F750E20079}"/>
              </a:ext>
            </a:extLst>
          </p:cNvPr>
          <p:cNvSpPr>
            <a:spLocks noGrp="1" noChangeArrowheads="1"/>
          </p:cNvSpPr>
          <p:nvPr>
            <p:ph type="title"/>
          </p:nvPr>
        </p:nvSpPr>
        <p:spPr/>
        <p:txBody>
          <a:bodyPr/>
          <a:lstStyle/>
          <a:p>
            <a:pPr eaLnBrk="1" hangingPunct="1">
              <a:defRPr/>
            </a:pPr>
            <a:r>
              <a:rPr lang="nl-NL">
                <a:solidFill>
                  <a:schemeClr val="bg1"/>
                </a:solidFill>
              </a:rPr>
              <a:t>Dieppe (944)</a:t>
            </a:r>
          </a:p>
        </p:txBody>
      </p:sp>
      <p:sp>
        <p:nvSpPr>
          <p:cNvPr id="53251" name="Rectangle 3">
            <a:extLst>
              <a:ext uri="{FF2B5EF4-FFF2-40B4-BE49-F238E27FC236}">
                <a16:creationId xmlns:a16="http://schemas.microsoft.com/office/drawing/2014/main" id="{82A697B1-D823-4ADD-BA4D-6A1C09A7E7F3}"/>
              </a:ext>
            </a:extLst>
          </p:cNvPr>
          <p:cNvSpPr>
            <a:spLocks noGrp="1" noChangeArrowheads="1"/>
          </p:cNvSpPr>
          <p:nvPr>
            <p:ph type="body" idx="1"/>
          </p:nvPr>
        </p:nvSpPr>
        <p:spPr/>
        <p:txBody>
          <a:bodyPr/>
          <a:lstStyle/>
          <a:p>
            <a:pPr eaLnBrk="1" hangingPunct="1">
              <a:defRPr/>
            </a:pPr>
            <a:endParaRPr lang="nl-NL"/>
          </a:p>
        </p:txBody>
      </p:sp>
    </p:spTree>
  </p:cSld>
  <p:clrMapOvr>
    <a:masterClrMapping/>
  </p:clrMapOvr>
  <p:transition spd="slow" advTm="2000">
    <p:fade thruBlk="1"/>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5">
            <a:extLst>
              <a:ext uri="{FF2B5EF4-FFF2-40B4-BE49-F238E27FC236}">
                <a16:creationId xmlns:a16="http://schemas.microsoft.com/office/drawing/2014/main" id="{123255CF-C11A-4AEB-A4DB-DD8BD8687C8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274" name="Rectangle 2">
            <a:extLst>
              <a:ext uri="{FF2B5EF4-FFF2-40B4-BE49-F238E27FC236}">
                <a16:creationId xmlns:a16="http://schemas.microsoft.com/office/drawing/2014/main" id="{D4CC0663-6171-49A6-9868-94CCDDC50A9B}"/>
              </a:ext>
            </a:extLst>
          </p:cNvPr>
          <p:cNvSpPr>
            <a:spLocks noGrp="1" noChangeArrowheads="1"/>
          </p:cNvSpPr>
          <p:nvPr>
            <p:ph type="title"/>
          </p:nvPr>
        </p:nvSpPr>
        <p:spPr>
          <a:effectLst>
            <a:outerShdw dist="35921" dir="2700000" algn="ctr" rotWithShape="0">
              <a:schemeClr val="bg2"/>
            </a:outerShdw>
          </a:effectLst>
        </p:spPr>
        <p:txBody>
          <a:bodyPr/>
          <a:lstStyle/>
          <a:p>
            <a:pPr eaLnBrk="1" hangingPunct="1">
              <a:defRPr/>
            </a:pPr>
            <a:r>
              <a:rPr lang="nl-NL">
                <a:solidFill>
                  <a:schemeClr val="bg1"/>
                </a:solidFill>
              </a:rPr>
              <a:t>Loenen (800)</a:t>
            </a:r>
          </a:p>
        </p:txBody>
      </p:sp>
      <p:sp>
        <p:nvSpPr>
          <p:cNvPr id="54275" name="Rectangle 3">
            <a:extLst>
              <a:ext uri="{FF2B5EF4-FFF2-40B4-BE49-F238E27FC236}">
                <a16:creationId xmlns:a16="http://schemas.microsoft.com/office/drawing/2014/main" id="{F2158E17-5814-4A8A-ACE8-2DA47FB6A97E}"/>
              </a:ext>
            </a:extLst>
          </p:cNvPr>
          <p:cNvSpPr>
            <a:spLocks noGrp="1" noChangeArrowheads="1"/>
          </p:cNvSpPr>
          <p:nvPr>
            <p:ph type="body" idx="1"/>
          </p:nvPr>
        </p:nvSpPr>
        <p:spPr/>
        <p:txBody>
          <a:bodyPr/>
          <a:lstStyle/>
          <a:p>
            <a:pPr eaLnBrk="1" hangingPunct="1">
              <a:defRPr/>
            </a:pPr>
            <a:endParaRPr lang="nl-NL"/>
          </a:p>
        </p:txBody>
      </p:sp>
    </p:spTree>
  </p:cSld>
  <p:clrMapOvr>
    <a:masterClrMapping/>
  </p:clrMapOvr>
  <p:transition spd="slow" advTm="2000">
    <p:fade thruBlk="1"/>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10" descr="oorlog043">
            <a:extLst>
              <a:ext uri="{FF2B5EF4-FFF2-40B4-BE49-F238E27FC236}">
                <a16:creationId xmlns:a16="http://schemas.microsoft.com/office/drawing/2014/main" id="{8193A8E5-11FE-4DAD-A592-892E4996A38F}"/>
              </a:ext>
            </a:extLst>
          </p:cNvPr>
          <p:cNvPicPr>
            <a:picLocks noChangeAspect="1" noChangeArrowheads="1"/>
          </p:cNvPicPr>
          <p:nvPr/>
        </p:nvPicPr>
        <p:blipFill>
          <a:blip r:embed="rId3">
            <a:lum bright="42000"/>
            <a:extLst>
              <a:ext uri="{28A0092B-C50C-407E-A947-70E740481C1C}">
                <a14:useLocalDpi xmlns:a14="http://schemas.microsoft.com/office/drawing/2010/main" val="0"/>
              </a:ext>
            </a:extLst>
          </a:blip>
          <a:srcRect l="2744" t="4381" r="1962" b="5931"/>
          <a:stretch>
            <a:fillRect/>
          </a:stretch>
        </p:blipFill>
        <p:spPr bwMode="auto">
          <a:xfrm>
            <a:off x="0" y="0"/>
            <a:ext cx="9144000" cy="609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Rectangle 8">
            <a:extLst>
              <a:ext uri="{FF2B5EF4-FFF2-40B4-BE49-F238E27FC236}">
                <a16:creationId xmlns:a16="http://schemas.microsoft.com/office/drawing/2014/main" id="{DEDDD8DC-337D-462E-AA62-85A8A07941C8}"/>
              </a:ext>
            </a:extLst>
          </p:cNvPr>
          <p:cNvSpPr>
            <a:spLocks noChangeArrowheads="1"/>
          </p:cNvSpPr>
          <p:nvPr/>
        </p:nvSpPr>
        <p:spPr bwMode="auto">
          <a:xfrm>
            <a:off x="7092950" y="5516563"/>
            <a:ext cx="1727200" cy="433387"/>
          </a:xfrm>
          <a:prstGeom prst="rect">
            <a:avLst/>
          </a:prstGeom>
          <a:solidFill>
            <a:srgbClr val="C0C0C0"/>
          </a:solidFill>
          <a:ln w="9525">
            <a:solidFill>
              <a:schemeClr val="tx1"/>
            </a:solidFill>
            <a:miter lim="800000"/>
            <a:headEnd/>
            <a:tailEnd/>
          </a:ln>
        </p:spPr>
        <p:txBody>
          <a:bodyPr lIns="90000" tIns="46800" rIns="90000" bIns="46800"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nl-NL" altLang="nl-NL"/>
          </a:p>
        </p:txBody>
      </p:sp>
      <p:sp>
        <p:nvSpPr>
          <p:cNvPr id="5124" name="Text Box 4">
            <a:extLst>
              <a:ext uri="{FF2B5EF4-FFF2-40B4-BE49-F238E27FC236}">
                <a16:creationId xmlns:a16="http://schemas.microsoft.com/office/drawing/2014/main" id="{CCAAB664-CB56-4ACC-994F-EEE9C2AA35EE}"/>
              </a:ext>
            </a:extLst>
          </p:cNvPr>
          <p:cNvSpPr txBox="1">
            <a:spLocks noChangeArrowheads="1"/>
          </p:cNvSpPr>
          <p:nvPr/>
        </p:nvSpPr>
        <p:spPr bwMode="auto">
          <a:xfrm>
            <a:off x="2700338" y="260350"/>
            <a:ext cx="3349625" cy="6188075"/>
          </a:xfrm>
          <a:prstGeom prst="rect">
            <a:avLst/>
          </a:prstGeom>
          <a:noFill/>
          <a:ln w="9525">
            <a:noFill/>
            <a:miter lim="800000"/>
            <a:headEnd/>
            <a:tailEnd/>
          </a:ln>
          <a:effectLst>
            <a:outerShdw dist="35921" dir="2700000" algn="ctr" rotWithShape="0">
              <a:schemeClr val="bg2"/>
            </a:outerShdw>
          </a:effectLst>
        </p:spPr>
        <p:txBody>
          <a:bodyPr wrap="none">
            <a:spAutoFit/>
          </a:bodyPr>
          <a:lstStyle/>
          <a:p>
            <a:pPr>
              <a:defRPr/>
            </a:pPr>
            <a:r>
              <a:rPr lang="nl-NL" sz="40000">
                <a:solidFill>
                  <a:srgbClr val="FF0000"/>
                </a:solidFill>
                <a:latin typeface="Cooper Blk BT" pitchFamily="18" charset="0"/>
              </a:rPr>
              <a:t>8</a:t>
            </a:r>
          </a:p>
        </p:txBody>
      </p:sp>
      <p:sp>
        <p:nvSpPr>
          <p:cNvPr id="2" name="Rectangle 2">
            <a:extLst>
              <a:ext uri="{FF2B5EF4-FFF2-40B4-BE49-F238E27FC236}">
                <a16:creationId xmlns:a16="http://schemas.microsoft.com/office/drawing/2014/main" id="{D3D75D93-2470-4837-8F51-130247E0447C}"/>
              </a:ext>
            </a:extLst>
          </p:cNvPr>
          <p:cNvSpPr>
            <a:spLocks noGrp="1" noChangeArrowheads="1"/>
          </p:cNvSpPr>
          <p:nvPr>
            <p:ph type="title"/>
          </p:nvPr>
        </p:nvSpPr>
        <p:spPr/>
        <p:txBody>
          <a:bodyPr/>
          <a:lstStyle/>
          <a:p>
            <a:pPr eaLnBrk="1" hangingPunct="1">
              <a:defRPr/>
            </a:pPr>
            <a:r>
              <a:rPr lang="nl-NL"/>
              <a:t>2 miljoen slachtoffers</a:t>
            </a:r>
          </a:p>
        </p:txBody>
      </p:sp>
      <p:sp>
        <p:nvSpPr>
          <p:cNvPr id="3" name="Rectangle 3">
            <a:extLst>
              <a:ext uri="{FF2B5EF4-FFF2-40B4-BE49-F238E27FC236}">
                <a16:creationId xmlns:a16="http://schemas.microsoft.com/office/drawing/2014/main" id="{9B48D250-21EA-482E-A78B-7B2C18910F4D}"/>
              </a:ext>
            </a:extLst>
          </p:cNvPr>
          <p:cNvSpPr>
            <a:spLocks noGrp="1" noChangeArrowheads="1"/>
          </p:cNvSpPr>
          <p:nvPr>
            <p:ph type="body" idx="1"/>
          </p:nvPr>
        </p:nvSpPr>
        <p:spPr>
          <a:xfrm>
            <a:off x="457200" y="2720975"/>
            <a:ext cx="8229600" cy="2508250"/>
          </a:xfrm>
        </p:spPr>
        <p:txBody>
          <a:bodyPr/>
          <a:lstStyle/>
          <a:p>
            <a:pPr eaLnBrk="1" hangingPunct="1">
              <a:defRPr/>
            </a:pPr>
            <a:r>
              <a:rPr lang="nl-NL"/>
              <a:t>De oorlog in Afghanistan (1979-heden)</a:t>
            </a:r>
          </a:p>
        </p:txBody>
      </p:sp>
      <p:sp>
        <p:nvSpPr>
          <p:cNvPr id="5125" name="Text Box 5">
            <a:extLst>
              <a:ext uri="{FF2B5EF4-FFF2-40B4-BE49-F238E27FC236}">
                <a16:creationId xmlns:a16="http://schemas.microsoft.com/office/drawing/2014/main" id="{8BAE5C02-DCED-48DA-A11F-993CA1745800}"/>
              </a:ext>
            </a:extLst>
          </p:cNvPr>
          <p:cNvSpPr txBox="1">
            <a:spLocks noChangeArrowheads="1"/>
          </p:cNvSpPr>
          <p:nvPr/>
        </p:nvSpPr>
        <p:spPr bwMode="auto">
          <a:xfrm>
            <a:off x="6011863" y="5516563"/>
            <a:ext cx="2805112"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nl-NL" altLang="nl-NL">
                <a:latin typeface="OCR A Extended" panose="02010509020102010303" pitchFamily="50" charset="0"/>
              </a:rPr>
              <a:t>Teller:   7.500.000</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5124"/>
                                        </p:tgtEl>
                                        <p:attrNameLst>
                                          <p:attrName>style.visibility</p:attrName>
                                        </p:attrNameLst>
                                      </p:cBhvr>
                                      <p:to>
                                        <p:strVal val="visible"/>
                                      </p:to>
                                    </p:set>
                                    <p:anim calcmode="lin" valueType="num">
                                      <p:cBhvr>
                                        <p:cTn id="7" dur="500" fill="hold"/>
                                        <p:tgtEl>
                                          <p:spTgt spid="5124"/>
                                        </p:tgtEl>
                                        <p:attrNameLst>
                                          <p:attrName>ppt_w</p:attrName>
                                        </p:attrNameLst>
                                      </p:cBhvr>
                                      <p:tavLst>
                                        <p:tav tm="0">
                                          <p:val>
                                            <p:fltVal val="0"/>
                                          </p:val>
                                        </p:tav>
                                        <p:tav tm="100000">
                                          <p:val>
                                            <p:strVal val="#ppt_w"/>
                                          </p:val>
                                        </p:tav>
                                      </p:tavLst>
                                    </p:anim>
                                    <p:anim calcmode="lin" valueType="num">
                                      <p:cBhvr>
                                        <p:cTn id="8" dur="500" fill="hold"/>
                                        <p:tgtEl>
                                          <p:spTgt spid="5124"/>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51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4" grpId="0"/>
      <p:bldP spid="2" grpId="0"/>
      <p:bldP spid="3" grpId="0" build="p"/>
      <p:bldP spid="512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8" descr="oorlog043">
            <a:extLst>
              <a:ext uri="{FF2B5EF4-FFF2-40B4-BE49-F238E27FC236}">
                <a16:creationId xmlns:a16="http://schemas.microsoft.com/office/drawing/2014/main" id="{B0DC1D0D-2717-4C5B-A43A-F410FA726240}"/>
              </a:ext>
            </a:extLst>
          </p:cNvPr>
          <p:cNvPicPr>
            <a:picLocks noChangeAspect="1" noChangeArrowheads="1"/>
          </p:cNvPicPr>
          <p:nvPr/>
        </p:nvPicPr>
        <p:blipFill>
          <a:blip r:embed="rId3">
            <a:lum bright="42000"/>
            <a:extLst>
              <a:ext uri="{28A0092B-C50C-407E-A947-70E740481C1C}">
                <a14:useLocalDpi xmlns:a14="http://schemas.microsoft.com/office/drawing/2010/main" val="0"/>
              </a:ext>
            </a:extLst>
          </a:blip>
          <a:srcRect l="2744" t="4381" r="1962" b="5931"/>
          <a:stretch>
            <a:fillRect/>
          </a:stretch>
        </p:blipFill>
        <p:spPr bwMode="auto">
          <a:xfrm>
            <a:off x="0" y="0"/>
            <a:ext cx="9144000" cy="609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7" name="Rectangle 7">
            <a:extLst>
              <a:ext uri="{FF2B5EF4-FFF2-40B4-BE49-F238E27FC236}">
                <a16:creationId xmlns:a16="http://schemas.microsoft.com/office/drawing/2014/main" id="{A7BA1725-4A4F-4204-8D40-D96860E7047D}"/>
              </a:ext>
            </a:extLst>
          </p:cNvPr>
          <p:cNvSpPr>
            <a:spLocks noChangeArrowheads="1"/>
          </p:cNvSpPr>
          <p:nvPr/>
        </p:nvSpPr>
        <p:spPr bwMode="auto">
          <a:xfrm>
            <a:off x="7092950" y="5516563"/>
            <a:ext cx="1727200" cy="433387"/>
          </a:xfrm>
          <a:prstGeom prst="rect">
            <a:avLst/>
          </a:prstGeom>
          <a:solidFill>
            <a:srgbClr val="C0C0C0"/>
          </a:solidFill>
          <a:ln w="9525">
            <a:solidFill>
              <a:schemeClr val="tx1"/>
            </a:solidFill>
            <a:miter lim="800000"/>
            <a:headEnd/>
            <a:tailEnd/>
          </a:ln>
        </p:spPr>
        <p:txBody>
          <a:bodyPr lIns="90000" tIns="46800" rIns="90000" bIns="46800"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nl-NL" altLang="nl-NL"/>
          </a:p>
        </p:txBody>
      </p:sp>
      <p:sp>
        <p:nvSpPr>
          <p:cNvPr id="6148" name="Text Box 4">
            <a:extLst>
              <a:ext uri="{FF2B5EF4-FFF2-40B4-BE49-F238E27FC236}">
                <a16:creationId xmlns:a16="http://schemas.microsoft.com/office/drawing/2014/main" id="{344A5FC9-0F87-45F0-8622-FF08E011E6EB}"/>
              </a:ext>
            </a:extLst>
          </p:cNvPr>
          <p:cNvSpPr txBox="1">
            <a:spLocks noChangeArrowheads="1"/>
          </p:cNvSpPr>
          <p:nvPr/>
        </p:nvSpPr>
        <p:spPr bwMode="auto">
          <a:xfrm>
            <a:off x="2700338" y="260350"/>
            <a:ext cx="3349625" cy="6188075"/>
          </a:xfrm>
          <a:prstGeom prst="rect">
            <a:avLst/>
          </a:prstGeom>
          <a:noFill/>
          <a:ln w="9525">
            <a:noFill/>
            <a:miter lim="800000"/>
            <a:headEnd/>
            <a:tailEnd/>
          </a:ln>
          <a:effectLst>
            <a:outerShdw dist="35921" dir="2700000" algn="ctr" rotWithShape="0">
              <a:schemeClr val="bg2"/>
            </a:outerShdw>
          </a:effectLst>
        </p:spPr>
        <p:txBody>
          <a:bodyPr wrap="none">
            <a:spAutoFit/>
          </a:bodyPr>
          <a:lstStyle/>
          <a:p>
            <a:pPr>
              <a:defRPr/>
            </a:pPr>
            <a:r>
              <a:rPr lang="nl-NL" sz="40000">
                <a:solidFill>
                  <a:srgbClr val="FF0000"/>
                </a:solidFill>
                <a:latin typeface="Cooper Blk BT" pitchFamily="18" charset="0"/>
              </a:rPr>
              <a:t>7</a:t>
            </a:r>
          </a:p>
        </p:txBody>
      </p:sp>
      <p:sp>
        <p:nvSpPr>
          <p:cNvPr id="2" name="Rectangle 2">
            <a:extLst>
              <a:ext uri="{FF2B5EF4-FFF2-40B4-BE49-F238E27FC236}">
                <a16:creationId xmlns:a16="http://schemas.microsoft.com/office/drawing/2014/main" id="{4F56433D-7DC0-46F7-93B4-09314D092FB5}"/>
              </a:ext>
            </a:extLst>
          </p:cNvPr>
          <p:cNvSpPr>
            <a:spLocks noGrp="1" noChangeArrowheads="1"/>
          </p:cNvSpPr>
          <p:nvPr>
            <p:ph type="title"/>
          </p:nvPr>
        </p:nvSpPr>
        <p:spPr/>
        <p:txBody>
          <a:bodyPr/>
          <a:lstStyle/>
          <a:p>
            <a:pPr eaLnBrk="1" hangingPunct="1">
              <a:defRPr/>
            </a:pPr>
            <a:r>
              <a:rPr lang="nl-NL"/>
              <a:t>3 miljoen slachtoffers</a:t>
            </a:r>
          </a:p>
        </p:txBody>
      </p:sp>
      <p:sp>
        <p:nvSpPr>
          <p:cNvPr id="3" name="Rectangle 3">
            <a:extLst>
              <a:ext uri="{FF2B5EF4-FFF2-40B4-BE49-F238E27FC236}">
                <a16:creationId xmlns:a16="http://schemas.microsoft.com/office/drawing/2014/main" id="{5AA380D6-974B-4679-8A2E-462F0C606C1B}"/>
              </a:ext>
            </a:extLst>
          </p:cNvPr>
          <p:cNvSpPr>
            <a:spLocks noGrp="1" noChangeArrowheads="1"/>
          </p:cNvSpPr>
          <p:nvPr>
            <p:ph type="body" idx="1"/>
          </p:nvPr>
        </p:nvSpPr>
        <p:spPr>
          <a:xfrm>
            <a:off x="457200" y="2489200"/>
            <a:ext cx="8229600" cy="2740025"/>
          </a:xfrm>
        </p:spPr>
        <p:txBody>
          <a:bodyPr/>
          <a:lstStyle/>
          <a:p>
            <a:pPr eaLnBrk="1" hangingPunct="1">
              <a:defRPr/>
            </a:pPr>
            <a:r>
              <a:rPr lang="nl-NL"/>
              <a:t>De oorlog tussen Noord- en Zuid-Korea (1950-1953) </a:t>
            </a:r>
          </a:p>
        </p:txBody>
      </p:sp>
      <p:sp>
        <p:nvSpPr>
          <p:cNvPr id="6149" name="Text Box 5">
            <a:extLst>
              <a:ext uri="{FF2B5EF4-FFF2-40B4-BE49-F238E27FC236}">
                <a16:creationId xmlns:a16="http://schemas.microsoft.com/office/drawing/2014/main" id="{5BF1531F-A26F-4503-8116-9BA094644E44}"/>
              </a:ext>
            </a:extLst>
          </p:cNvPr>
          <p:cNvSpPr txBox="1">
            <a:spLocks noChangeArrowheads="1"/>
          </p:cNvSpPr>
          <p:nvPr/>
        </p:nvSpPr>
        <p:spPr bwMode="auto">
          <a:xfrm>
            <a:off x="6011863" y="5516563"/>
            <a:ext cx="2808287"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nl-NL" altLang="nl-NL">
                <a:latin typeface="OCR A Extended" panose="02010509020102010303" pitchFamily="50" charset="0"/>
              </a:rPr>
              <a:t>Teller:  10.500.000</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6148"/>
                                        </p:tgtEl>
                                        <p:attrNameLst>
                                          <p:attrName>style.visibility</p:attrName>
                                        </p:attrNameLst>
                                      </p:cBhvr>
                                      <p:to>
                                        <p:strVal val="visible"/>
                                      </p:to>
                                    </p:set>
                                    <p:anim calcmode="lin" valueType="num">
                                      <p:cBhvr>
                                        <p:cTn id="7" dur="500" fill="hold"/>
                                        <p:tgtEl>
                                          <p:spTgt spid="6148"/>
                                        </p:tgtEl>
                                        <p:attrNameLst>
                                          <p:attrName>ppt_w</p:attrName>
                                        </p:attrNameLst>
                                      </p:cBhvr>
                                      <p:tavLst>
                                        <p:tav tm="0">
                                          <p:val>
                                            <p:fltVal val="0"/>
                                          </p:val>
                                        </p:tav>
                                        <p:tav tm="100000">
                                          <p:val>
                                            <p:strVal val="#ppt_w"/>
                                          </p:val>
                                        </p:tav>
                                      </p:tavLst>
                                    </p:anim>
                                    <p:anim calcmode="lin" valueType="num">
                                      <p:cBhvr>
                                        <p:cTn id="8" dur="500" fill="hold"/>
                                        <p:tgtEl>
                                          <p:spTgt spid="6148"/>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61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8" grpId="0"/>
      <p:bldP spid="2" grpId="0"/>
      <p:bldP spid="3" grpId="0" build="p"/>
      <p:bldP spid="614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10" descr="oorlog043">
            <a:extLst>
              <a:ext uri="{FF2B5EF4-FFF2-40B4-BE49-F238E27FC236}">
                <a16:creationId xmlns:a16="http://schemas.microsoft.com/office/drawing/2014/main" id="{D73445E3-9E9A-4214-8EF9-1F6BCF8B9B92}"/>
              </a:ext>
            </a:extLst>
          </p:cNvPr>
          <p:cNvPicPr>
            <a:picLocks noChangeAspect="1" noChangeArrowheads="1"/>
          </p:cNvPicPr>
          <p:nvPr/>
        </p:nvPicPr>
        <p:blipFill>
          <a:blip r:embed="rId3">
            <a:lum bright="42000"/>
            <a:extLst>
              <a:ext uri="{28A0092B-C50C-407E-A947-70E740481C1C}">
                <a14:useLocalDpi xmlns:a14="http://schemas.microsoft.com/office/drawing/2010/main" val="0"/>
              </a:ext>
            </a:extLst>
          </a:blip>
          <a:srcRect l="2744" t="4381" r="1962" b="5931"/>
          <a:stretch>
            <a:fillRect/>
          </a:stretch>
        </p:blipFill>
        <p:spPr bwMode="auto">
          <a:xfrm>
            <a:off x="0" y="0"/>
            <a:ext cx="9144000" cy="609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1" name="Rectangle 9">
            <a:extLst>
              <a:ext uri="{FF2B5EF4-FFF2-40B4-BE49-F238E27FC236}">
                <a16:creationId xmlns:a16="http://schemas.microsoft.com/office/drawing/2014/main" id="{C04D8834-4FF1-4229-A00C-FFE1E6294FB6}"/>
              </a:ext>
            </a:extLst>
          </p:cNvPr>
          <p:cNvSpPr>
            <a:spLocks noChangeArrowheads="1"/>
          </p:cNvSpPr>
          <p:nvPr/>
        </p:nvSpPr>
        <p:spPr bwMode="auto">
          <a:xfrm>
            <a:off x="7092950" y="5516563"/>
            <a:ext cx="1727200" cy="433387"/>
          </a:xfrm>
          <a:prstGeom prst="rect">
            <a:avLst/>
          </a:prstGeom>
          <a:solidFill>
            <a:srgbClr val="C0C0C0"/>
          </a:solidFill>
          <a:ln w="9525">
            <a:solidFill>
              <a:schemeClr val="tx1"/>
            </a:solidFill>
            <a:miter lim="800000"/>
            <a:headEnd/>
            <a:tailEnd/>
          </a:ln>
        </p:spPr>
        <p:txBody>
          <a:bodyPr lIns="90000" tIns="46800" rIns="90000" bIns="46800"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nl-NL" altLang="nl-NL"/>
          </a:p>
        </p:txBody>
      </p:sp>
      <p:sp>
        <p:nvSpPr>
          <p:cNvPr id="7172" name="Text Box 4">
            <a:extLst>
              <a:ext uri="{FF2B5EF4-FFF2-40B4-BE49-F238E27FC236}">
                <a16:creationId xmlns:a16="http://schemas.microsoft.com/office/drawing/2014/main" id="{6099EE85-D057-4F76-BF0B-9D5571BB457F}"/>
              </a:ext>
            </a:extLst>
          </p:cNvPr>
          <p:cNvSpPr txBox="1">
            <a:spLocks noChangeArrowheads="1"/>
          </p:cNvSpPr>
          <p:nvPr/>
        </p:nvSpPr>
        <p:spPr bwMode="auto">
          <a:xfrm>
            <a:off x="2700338" y="260350"/>
            <a:ext cx="3349625" cy="6188075"/>
          </a:xfrm>
          <a:prstGeom prst="rect">
            <a:avLst/>
          </a:prstGeom>
          <a:noFill/>
          <a:ln w="9525">
            <a:noFill/>
            <a:miter lim="800000"/>
            <a:headEnd/>
            <a:tailEnd/>
          </a:ln>
          <a:effectLst>
            <a:outerShdw dist="35921" dir="2700000" algn="ctr" rotWithShape="0">
              <a:schemeClr val="bg2"/>
            </a:outerShdw>
          </a:effectLst>
        </p:spPr>
        <p:txBody>
          <a:bodyPr wrap="none">
            <a:spAutoFit/>
          </a:bodyPr>
          <a:lstStyle/>
          <a:p>
            <a:pPr>
              <a:defRPr/>
            </a:pPr>
            <a:r>
              <a:rPr lang="nl-NL" sz="40000">
                <a:solidFill>
                  <a:srgbClr val="FF0000"/>
                </a:solidFill>
                <a:latin typeface="Cooper Blk BT" pitchFamily="18" charset="0"/>
              </a:rPr>
              <a:t>6</a:t>
            </a:r>
          </a:p>
        </p:txBody>
      </p:sp>
      <p:sp>
        <p:nvSpPr>
          <p:cNvPr id="2" name="Rectangle 2">
            <a:extLst>
              <a:ext uri="{FF2B5EF4-FFF2-40B4-BE49-F238E27FC236}">
                <a16:creationId xmlns:a16="http://schemas.microsoft.com/office/drawing/2014/main" id="{CBD7F095-DA51-410E-8262-FD29D7DD1241}"/>
              </a:ext>
            </a:extLst>
          </p:cNvPr>
          <p:cNvSpPr>
            <a:spLocks noGrp="1" noChangeArrowheads="1"/>
          </p:cNvSpPr>
          <p:nvPr>
            <p:ph type="title"/>
          </p:nvPr>
        </p:nvSpPr>
        <p:spPr/>
        <p:txBody>
          <a:bodyPr/>
          <a:lstStyle/>
          <a:p>
            <a:pPr eaLnBrk="1" hangingPunct="1">
              <a:defRPr/>
            </a:pPr>
            <a:r>
              <a:rPr lang="nl-NL"/>
              <a:t>bijna 4 miljoen slachtoffers</a:t>
            </a:r>
          </a:p>
        </p:txBody>
      </p:sp>
      <p:sp>
        <p:nvSpPr>
          <p:cNvPr id="3" name="Rectangle 3">
            <a:extLst>
              <a:ext uri="{FF2B5EF4-FFF2-40B4-BE49-F238E27FC236}">
                <a16:creationId xmlns:a16="http://schemas.microsoft.com/office/drawing/2014/main" id="{3783213A-9071-4BDC-8EC3-5840DD12A757}"/>
              </a:ext>
            </a:extLst>
          </p:cNvPr>
          <p:cNvSpPr>
            <a:spLocks noGrp="1" noChangeArrowheads="1"/>
          </p:cNvSpPr>
          <p:nvPr>
            <p:ph type="body" idx="1"/>
          </p:nvPr>
        </p:nvSpPr>
        <p:spPr>
          <a:xfrm>
            <a:off x="457200" y="2720975"/>
            <a:ext cx="8229600" cy="2508250"/>
          </a:xfrm>
        </p:spPr>
        <p:txBody>
          <a:bodyPr/>
          <a:lstStyle/>
          <a:p>
            <a:pPr eaLnBrk="1" hangingPunct="1">
              <a:defRPr/>
            </a:pPr>
            <a:r>
              <a:rPr lang="nl-NL"/>
              <a:t>Oorlogen in Zuid-Oost-Azië; (1945-1979)</a:t>
            </a:r>
          </a:p>
        </p:txBody>
      </p:sp>
      <p:sp>
        <p:nvSpPr>
          <p:cNvPr id="7175" name="Text Box 7">
            <a:extLst>
              <a:ext uri="{FF2B5EF4-FFF2-40B4-BE49-F238E27FC236}">
                <a16:creationId xmlns:a16="http://schemas.microsoft.com/office/drawing/2014/main" id="{FABD8F31-3B5D-4174-9A89-290227D310A8}"/>
              </a:ext>
            </a:extLst>
          </p:cNvPr>
          <p:cNvSpPr txBox="1">
            <a:spLocks noChangeArrowheads="1"/>
          </p:cNvSpPr>
          <p:nvPr/>
        </p:nvSpPr>
        <p:spPr bwMode="auto">
          <a:xfrm>
            <a:off x="5940425" y="5516563"/>
            <a:ext cx="2805113"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nl-NL" altLang="nl-NL">
                <a:latin typeface="OCR A Extended" panose="02010509020102010303" pitchFamily="50" charset="0"/>
              </a:rPr>
              <a:t>Teller:  14.500.000</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7172"/>
                                        </p:tgtEl>
                                        <p:attrNameLst>
                                          <p:attrName>style.visibility</p:attrName>
                                        </p:attrNameLst>
                                      </p:cBhvr>
                                      <p:to>
                                        <p:strVal val="visible"/>
                                      </p:to>
                                    </p:set>
                                    <p:anim calcmode="lin" valueType="num">
                                      <p:cBhvr>
                                        <p:cTn id="7" dur="500" fill="hold"/>
                                        <p:tgtEl>
                                          <p:spTgt spid="7172"/>
                                        </p:tgtEl>
                                        <p:attrNameLst>
                                          <p:attrName>ppt_w</p:attrName>
                                        </p:attrNameLst>
                                      </p:cBhvr>
                                      <p:tavLst>
                                        <p:tav tm="0">
                                          <p:val>
                                            <p:fltVal val="0"/>
                                          </p:val>
                                        </p:tav>
                                        <p:tav tm="100000">
                                          <p:val>
                                            <p:strVal val="#ppt_w"/>
                                          </p:val>
                                        </p:tav>
                                      </p:tavLst>
                                    </p:anim>
                                    <p:anim calcmode="lin" valueType="num">
                                      <p:cBhvr>
                                        <p:cTn id="8" dur="500" fill="hold"/>
                                        <p:tgtEl>
                                          <p:spTgt spid="7172"/>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717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2" grpId="0"/>
      <p:bldP spid="2" grpId="0"/>
      <p:bldP spid="3" grpId="0" build="p"/>
      <p:bldP spid="717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7" descr="oorlog043">
            <a:extLst>
              <a:ext uri="{FF2B5EF4-FFF2-40B4-BE49-F238E27FC236}">
                <a16:creationId xmlns:a16="http://schemas.microsoft.com/office/drawing/2014/main" id="{2E245C7B-49C5-4ACD-AB17-C09305FDA503}"/>
              </a:ext>
            </a:extLst>
          </p:cNvPr>
          <p:cNvPicPr>
            <a:picLocks noChangeAspect="1" noChangeArrowheads="1"/>
          </p:cNvPicPr>
          <p:nvPr/>
        </p:nvPicPr>
        <p:blipFill>
          <a:blip r:embed="rId3">
            <a:lum bright="42000"/>
            <a:extLst>
              <a:ext uri="{28A0092B-C50C-407E-A947-70E740481C1C}">
                <a14:useLocalDpi xmlns:a14="http://schemas.microsoft.com/office/drawing/2010/main" val="0"/>
              </a:ext>
            </a:extLst>
          </a:blip>
          <a:srcRect l="2744" t="4381" r="1962" b="5931"/>
          <a:stretch>
            <a:fillRect/>
          </a:stretch>
        </p:blipFill>
        <p:spPr bwMode="auto">
          <a:xfrm>
            <a:off x="0" y="0"/>
            <a:ext cx="9144000" cy="609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5" name="Rectangle 6">
            <a:extLst>
              <a:ext uri="{FF2B5EF4-FFF2-40B4-BE49-F238E27FC236}">
                <a16:creationId xmlns:a16="http://schemas.microsoft.com/office/drawing/2014/main" id="{12737069-A52A-4D58-9293-461F7CE9014F}"/>
              </a:ext>
            </a:extLst>
          </p:cNvPr>
          <p:cNvSpPr>
            <a:spLocks noChangeArrowheads="1"/>
          </p:cNvSpPr>
          <p:nvPr/>
        </p:nvSpPr>
        <p:spPr bwMode="auto">
          <a:xfrm>
            <a:off x="7092950" y="5516563"/>
            <a:ext cx="1727200" cy="433387"/>
          </a:xfrm>
          <a:prstGeom prst="rect">
            <a:avLst/>
          </a:prstGeom>
          <a:solidFill>
            <a:srgbClr val="C0C0C0"/>
          </a:solidFill>
          <a:ln w="9525">
            <a:solidFill>
              <a:schemeClr val="tx1"/>
            </a:solidFill>
            <a:miter lim="800000"/>
            <a:headEnd/>
            <a:tailEnd/>
          </a:ln>
        </p:spPr>
        <p:txBody>
          <a:bodyPr lIns="90000" tIns="46800" rIns="90000" bIns="46800"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nl-NL" altLang="nl-NL"/>
          </a:p>
        </p:txBody>
      </p:sp>
      <p:sp>
        <p:nvSpPr>
          <p:cNvPr id="8196" name="Text Box 4">
            <a:extLst>
              <a:ext uri="{FF2B5EF4-FFF2-40B4-BE49-F238E27FC236}">
                <a16:creationId xmlns:a16="http://schemas.microsoft.com/office/drawing/2014/main" id="{7F54766E-E258-42D1-BD07-264C7A6A9EF4}"/>
              </a:ext>
            </a:extLst>
          </p:cNvPr>
          <p:cNvSpPr txBox="1">
            <a:spLocks noChangeArrowheads="1"/>
          </p:cNvSpPr>
          <p:nvPr/>
        </p:nvSpPr>
        <p:spPr bwMode="auto">
          <a:xfrm>
            <a:off x="2700338" y="260350"/>
            <a:ext cx="3349625" cy="6188075"/>
          </a:xfrm>
          <a:prstGeom prst="rect">
            <a:avLst/>
          </a:prstGeom>
          <a:noFill/>
          <a:ln w="9525">
            <a:noFill/>
            <a:miter lim="800000"/>
            <a:headEnd/>
            <a:tailEnd/>
          </a:ln>
          <a:effectLst>
            <a:outerShdw dist="35921" dir="2700000" algn="ctr" rotWithShape="0">
              <a:schemeClr val="bg2"/>
            </a:outerShdw>
          </a:effectLst>
        </p:spPr>
        <p:txBody>
          <a:bodyPr wrap="none">
            <a:spAutoFit/>
          </a:bodyPr>
          <a:lstStyle/>
          <a:p>
            <a:pPr>
              <a:defRPr/>
            </a:pPr>
            <a:r>
              <a:rPr lang="nl-NL" sz="40000">
                <a:solidFill>
                  <a:srgbClr val="FF0000"/>
                </a:solidFill>
                <a:latin typeface="Cooper Blk BT" pitchFamily="18" charset="0"/>
              </a:rPr>
              <a:t>5</a:t>
            </a:r>
          </a:p>
        </p:txBody>
      </p:sp>
      <p:sp>
        <p:nvSpPr>
          <p:cNvPr id="2" name="Rectangle 2">
            <a:extLst>
              <a:ext uri="{FF2B5EF4-FFF2-40B4-BE49-F238E27FC236}">
                <a16:creationId xmlns:a16="http://schemas.microsoft.com/office/drawing/2014/main" id="{5CC608AD-5233-4B4A-9751-FD37CF8EAB54}"/>
              </a:ext>
            </a:extLst>
          </p:cNvPr>
          <p:cNvSpPr>
            <a:spLocks noGrp="1" noChangeArrowheads="1"/>
          </p:cNvSpPr>
          <p:nvPr>
            <p:ph type="title"/>
          </p:nvPr>
        </p:nvSpPr>
        <p:spPr/>
        <p:txBody>
          <a:bodyPr/>
          <a:lstStyle/>
          <a:p>
            <a:pPr eaLnBrk="1" hangingPunct="1">
              <a:defRPr/>
            </a:pPr>
            <a:r>
              <a:rPr lang="nl-NL"/>
              <a:t>4 miljoen slachtoffers</a:t>
            </a:r>
          </a:p>
        </p:txBody>
      </p:sp>
      <p:sp>
        <p:nvSpPr>
          <p:cNvPr id="3" name="Rectangle 3">
            <a:extLst>
              <a:ext uri="{FF2B5EF4-FFF2-40B4-BE49-F238E27FC236}">
                <a16:creationId xmlns:a16="http://schemas.microsoft.com/office/drawing/2014/main" id="{791CFA64-E814-4E13-870F-1071D560A298}"/>
              </a:ext>
            </a:extLst>
          </p:cNvPr>
          <p:cNvSpPr>
            <a:spLocks noGrp="1" noChangeArrowheads="1"/>
          </p:cNvSpPr>
          <p:nvPr>
            <p:ph type="body" idx="1"/>
          </p:nvPr>
        </p:nvSpPr>
        <p:spPr>
          <a:xfrm>
            <a:off x="457200" y="2778125"/>
            <a:ext cx="8229600" cy="2451100"/>
          </a:xfrm>
        </p:spPr>
        <p:txBody>
          <a:bodyPr/>
          <a:lstStyle/>
          <a:p>
            <a:pPr eaLnBrk="1" hangingPunct="1">
              <a:defRPr/>
            </a:pPr>
            <a:r>
              <a:rPr lang="nl-NL"/>
              <a:t>Burgeroorlog China (jaren '20 en '30) </a:t>
            </a:r>
          </a:p>
        </p:txBody>
      </p:sp>
      <p:sp>
        <p:nvSpPr>
          <p:cNvPr id="8197" name="Text Box 5">
            <a:extLst>
              <a:ext uri="{FF2B5EF4-FFF2-40B4-BE49-F238E27FC236}">
                <a16:creationId xmlns:a16="http://schemas.microsoft.com/office/drawing/2014/main" id="{F5039C09-9C2D-417F-8095-B2A707D28B30}"/>
              </a:ext>
            </a:extLst>
          </p:cNvPr>
          <p:cNvSpPr txBox="1">
            <a:spLocks noChangeArrowheads="1"/>
          </p:cNvSpPr>
          <p:nvPr/>
        </p:nvSpPr>
        <p:spPr bwMode="auto">
          <a:xfrm>
            <a:off x="6011863" y="5516563"/>
            <a:ext cx="2805112"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nl-NL" altLang="nl-NL">
                <a:latin typeface="OCR A Extended" panose="02010509020102010303" pitchFamily="50" charset="0"/>
              </a:rPr>
              <a:t>Teller:  18.500.000</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8196"/>
                                        </p:tgtEl>
                                        <p:attrNameLst>
                                          <p:attrName>style.visibility</p:attrName>
                                        </p:attrNameLst>
                                      </p:cBhvr>
                                      <p:to>
                                        <p:strVal val="visible"/>
                                      </p:to>
                                    </p:set>
                                    <p:anim calcmode="lin" valueType="num">
                                      <p:cBhvr>
                                        <p:cTn id="7" dur="500" fill="hold"/>
                                        <p:tgtEl>
                                          <p:spTgt spid="8196"/>
                                        </p:tgtEl>
                                        <p:attrNameLst>
                                          <p:attrName>ppt_w</p:attrName>
                                        </p:attrNameLst>
                                      </p:cBhvr>
                                      <p:tavLst>
                                        <p:tav tm="0">
                                          <p:val>
                                            <p:fltVal val="0"/>
                                          </p:val>
                                        </p:tav>
                                        <p:tav tm="100000">
                                          <p:val>
                                            <p:strVal val="#ppt_w"/>
                                          </p:val>
                                        </p:tav>
                                      </p:tavLst>
                                    </p:anim>
                                    <p:anim calcmode="lin" valueType="num">
                                      <p:cBhvr>
                                        <p:cTn id="8" dur="500" fill="hold"/>
                                        <p:tgtEl>
                                          <p:spTgt spid="8196"/>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819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6" grpId="0"/>
      <p:bldP spid="2" grpId="0"/>
      <p:bldP spid="3" grpId="0" build="p"/>
      <p:bldP spid="819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7" descr="oorlog043">
            <a:extLst>
              <a:ext uri="{FF2B5EF4-FFF2-40B4-BE49-F238E27FC236}">
                <a16:creationId xmlns:a16="http://schemas.microsoft.com/office/drawing/2014/main" id="{EB734419-0C97-47DC-A9DA-5223662C9068}"/>
              </a:ext>
            </a:extLst>
          </p:cNvPr>
          <p:cNvPicPr>
            <a:picLocks noChangeAspect="1" noChangeArrowheads="1"/>
          </p:cNvPicPr>
          <p:nvPr/>
        </p:nvPicPr>
        <p:blipFill>
          <a:blip r:embed="rId3">
            <a:lum bright="42000"/>
            <a:extLst>
              <a:ext uri="{28A0092B-C50C-407E-A947-70E740481C1C}">
                <a14:useLocalDpi xmlns:a14="http://schemas.microsoft.com/office/drawing/2010/main" val="0"/>
              </a:ext>
            </a:extLst>
          </a:blip>
          <a:srcRect l="2744" t="4381" r="1962" b="5931"/>
          <a:stretch>
            <a:fillRect/>
          </a:stretch>
        </p:blipFill>
        <p:spPr bwMode="auto">
          <a:xfrm>
            <a:off x="0" y="0"/>
            <a:ext cx="9144000" cy="609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9" name="Rectangle 6">
            <a:extLst>
              <a:ext uri="{FF2B5EF4-FFF2-40B4-BE49-F238E27FC236}">
                <a16:creationId xmlns:a16="http://schemas.microsoft.com/office/drawing/2014/main" id="{8C36F740-FFE8-41F1-BADA-0233C15F68F8}"/>
              </a:ext>
            </a:extLst>
          </p:cNvPr>
          <p:cNvSpPr>
            <a:spLocks noChangeArrowheads="1"/>
          </p:cNvSpPr>
          <p:nvPr/>
        </p:nvSpPr>
        <p:spPr bwMode="auto">
          <a:xfrm>
            <a:off x="7092950" y="5516563"/>
            <a:ext cx="1727200" cy="433387"/>
          </a:xfrm>
          <a:prstGeom prst="rect">
            <a:avLst/>
          </a:prstGeom>
          <a:solidFill>
            <a:srgbClr val="C0C0C0"/>
          </a:solidFill>
          <a:ln w="9525">
            <a:solidFill>
              <a:schemeClr val="tx1"/>
            </a:solidFill>
            <a:miter lim="800000"/>
            <a:headEnd/>
            <a:tailEnd/>
          </a:ln>
        </p:spPr>
        <p:txBody>
          <a:bodyPr lIns="90000" tIns="46800" rIns="90000" bIns="46800"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nl-NL" altLang="nl-NL"/>
          </a:p>
        </p:txBody>
      </p:sp>
      <p:sp>
        <p:nvSpPr>
          <p:cNvPr id="11268" name="Text Box 4">
            <a:extLst>
              <a:ext uri="{FF2B5EF4-FFF2-40B4-BE49-F238E27FC236}">
                <a16:creationId xmlns:a16="http://schemas.microsoft.com/office/drawing/2014/main" id="{753E2DED-0104-4FA7-90F2-1BF0DC46EFE8}"/>
              </a:ext>
            </a:extLst>
          </p:cNvPr>
          <p:cNvSpPr txBox="1">
            <a:spLocks noChangeArrowheads="1"/>
          </p:cNvSpPr>
          <p:nvPr/>
        </p:nvSpPr>
        <p:spPr bwMode="auto">
          <a:xfrm>
            <a:off x="2700338" y="260350"/>
            <a:ext cx="3349625" cy="6188075"/>
          </a:xfrm>
          <a:prstGeom prst="rect">
            <a:avLst/>
          </a:prstGeom>
          <a:noFill/>
          <a:ln w="9525">
            <a:noFill/>
            <a:miter lim="800000"/>
            <a:headEnd/>
            <a:tailEnd/>
          </a:ln>
          <a:effectLst>
            <a:outerShdw dist="35921" dir="2700000" algn="ctr" rotWithShape="0">
              <a:schemeClr val="bg2"/>
            </a:outerShdw>
          </a:effectLst>
        </p:spPr>
        <p:txBody>
          <a:bodyPr wrap="none">
            <a:spAutoFit/>
          </a:bodyPr>
          <a:lstStyle/>
          <a:p>
            <a:pPr>
              <a:defRPr/>
            </a:pPr>
            <a:r>
              <a:rPr lang="nl-NL" sz="40000">
                <a:solidFill>
                  <a:srgbClr val="FF0000"/>
                </a:solidFill>
                <a:latin typeface="Cooper Blk BT" pitchFamily="18" charset="0"/>
              </a:rPr>
              <a:t>4</a:t>
            </a:r>
          </a:p>
        </p:txBody>
      </p:sp>
      <p:sp>
        <p:nvSpPr>
          <p:cNvPr id="11266" name="Rectangle 2">
            <a:extLst>
              <a:ext uri="{FF2B5EF4-FFF2-40B4-BE49-F238E27FC236}">
                <a16:creationId xmlns:a16="http://schemas.microsoft.com/office/drawing/2014/main" id="{98A5255D-8836-471A-992A-22F56A714359}"/>
              </a:ext>
            </a:extLst>
          </p:cNvPr>
          <p:cNvSpPr>
            <a:spLocks noGrp="1" noChangeArrowheads="1"/>
          </p:cNvSpPr>
          <p:nvPr>
            <p:ph type="title"/>
          </p:nvPr>
        </p:nvSpPr>
        <p:spPr/>
        <p:txBody>
          <a:bodyPr/>
          <a:lstStyle/>
          <a:p>
            <a:pPr eaLnBrk="1" hangingPunct="1">
              <a:defRPr/>
            </a:pPr>
            <a:r>
              <a:rPr lang="nl-NL"/>
              <a:t>15 miljoen slachtoffers</a:t>
            </a:r>
          </a:p>
        </p:txBody>
      </p:sp>
      <p:sp>
        <p:nvSpPr>
          <p:cNvPr id="11267" name="Rectangle 3">
            <a:extLst>
              <a:ext uri="{FF2B5EF4-FFF2-40B4-BE49-F238E27FC236}">
                <a16:creationId xmlns:a16="http://schemas.microsoft.com/office/drawing/2014/main" id="{8BC37F55-5D50-4F20-BE9C-5A27DA22B3B8}"/>
              </a:ext>
            </a:extLst>
          </p:cNvPr>
          <p:cNvSpPr>
            <a:spLocks noGrp="1" noChangeArrowheads="1"/>
          </p:cNvSpPr>
          <p:nvPr>
            <p:ph type="body" idx="1"/>
          </p:nvPr>
        </p:nvSpPr>
        <p:spPr>
          <a:xfrm>
            <a:off x="457200" y="2836863"/>
            <a:ext cx="8229600" cy="2392362"/>
          </a:xfrm>
        </p:spPr>
        <p:txBody>
          <a:bodyPr/>
          <a:lstStyle/>
          <a:p>
            <a:pPr eaLnBrk="1" hangingPunct="1">
              <a:defRPr/>
            </a:pPr>
            <a:r>
              <a:rPr lang="nl-NL"/>
              <a:t>Eerste Wereldoorlog (1914-1918)</a:t>
            </a:r>
          </a:p>
        </p:txBody>
      </p:sp>
      <p:sp>
        <p:nvSpPr>
          <p:cNvPr id="11269" name="Text Box 5">
            <a:extLst>
              <a:ext uri="{FF2B5EF4-FFF2-40B4-BE49-F238E27FC236}">
                <a16:creationId xmlns:a16="http://schemas.microsoft.com/office/drawing/2014/main" id="{B50AA595-8AB5-4703-ABAB-DFA4B149EA90}"/>
              </a:ext>
            </a:extLst>
          </p:cNvPr>
          <p:cNvSpPr txBox="1">
            <a:spLocks noChangeArrowheads="1"/>
          </p:cNvSpPr>
          <p:nvPr/>
        </p:nvSpPr>
        <p:spPr bwMode="auto">
          <a:xfrm>
            <a:off x="6011863" y="5516563"/>
            <a:ext cx="2805112"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nl-NL" altLang="nl-NL">
                <a:latin typeface="OCR A Extended" panose="02010509020102010303" pitchFamily="50" charset="0"/>
              </a:rPr>
              <a:t>Teller:  33.500.000</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11268"/>
                                        </p:tgtEl>
                                        <p:attrNameLst>
                                          <p:attrName>style.visibility</p:attrName>
                                        </p:attrNameLst>
                                      </p:cBhvr>
                                      <p:to>
                                        <p:strVal val="visible"/>
                                      </p:to>
                                    </p:set>
                                    <p:anim calcmode="lin" valueType="num">
                                      <p:cBhvr>
                                        <p:cTn id="7" dur="500" fill="hold"/>
                                        <p:tgtEl>
                                          <p:spTgt spid="11268"/>
                                        </p:tgtEl>
                                        <p:attrNameLst>
                                          <p:attrName>ppt_w</p:attrName>
                                        </p:attrNameLst>
                                      </p:cBhvr>
                                      <p:tavLst>
                                        <p:tav tm="0">
                                          <p:val>
                                            <p:fltVal val="0"/>
                                          </p:val>
                                        </p:tav>
                                        <p:tav tm="100000">
                                          <p:val>
                                            <p:strVal val="#ppt_w"/>
                                          </p:val>
                                        </p:tav>
                                      </p:tavLst>
                                    </p:anim>
                                    <p:anim calcmode="lin" valueType="num">
                                      <p:cBhvr>
                                        <p:cTn id="8" dur="500" fill="hold"/>
                                        <p:tgtEl>
                                          <p:spTgt spid="11268"/>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267">
                                            <p:txEl>
                                              <p:pRg st="0" end="0"/>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1266"/>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126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8" grpId="0"/>
      <p:bldP spid="11266" grpId="0"/>
      <p:bldP spid="11267" grpId="0" build="p"/>
      <p:bldP spid="1126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7" descr="oorlog043">
            <a:extLst>
              <a:ext uri="{FF2B5EF4-FFF2-40B4-BE49-F238E27FC236}">
                <a16:creationId xmlns:a16="http://schemas.microsoft.com/office/drawing/2014/main" id="{3D801257-0A3F-490B-BE55-503F7C86E5CF}"/>
              </a:ext>
            </a:extLst>
          </p:cNvPr>
          <p:cNvPicPr>
            <a:picLocks noChangeAspect="1" noChangeArrowheads="1"/>
          </p:cNvPicPr>
          <p:nvPr/>
        </p:nvPicPr>
        <p:blipFill>
          <a:blip r:embed="rId3">
            <a:lum bright="42000"/>
            <a:extLst>
              <a:ext uri="{28A0092B-C50C-407E-A947-70E740481C1C}">
                <a14:useLocalDpi xmlns:a14="http://schemas.microsoft.com/office/drawing/2010/main" val="0"/>
              </a:ext>
            </a:extLst>
          </a:blip>
          <a:srcRect l="2744" t="4381" r="1962" b="5931"/>
          <a:stretch>
            <a:fillRect/>
          </a:stretch>
        </p:blipFill>
        <p:spPr bwMode="auto">
          <a:xfrm>
            <a:off x="0" y="0"/>
            <a:ext cx="9144000" cy="609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2" name="Text Box 4">
            <a:extLst>
              <a:ext uri="{FF2B5EF4-FFF2-40B4-BE49-F238E27FC236}">
                <a16:creationId xmlns:a16="http://schemas.microsoft.com/office/drawing/2014/main" id="{89946EE5-C15D-4DDF-93FE-2C65F22B0287}"/>
              </a:ext>
            </a:extLst>
          </p:cNvPr>
          <p:cNvSpPr txBox="1">
            <a:spLocks noChangeArrowheads="1"/>
          </p:cNvSpPr>
          <p:nvPr/>
        </p:nvSpPr>
        <p:spPr bwMode="auto">
          <a:xfrm>
            <a:off x="2700338" y="260350"/>
            <a:ext cx="3349625" cy="6188075"/>
          </a:xfrm>
          <a:prstGeom prst="rect">
            <a:avLst/>
          </a:prstGeom>
          <a:noFill/>
          <a:ln w="9525">
            <a:noFill/>
            <a:miter lim="800000"/>
            <a:headEnd/>
            <a:tailEnd/>
          </a:ln>
          <a:effectLst>
            <a:outerShdw dist="35921" dir="2700000" algn="ctr" rotWithShape="0">
              <a:schemeClr val="bg2"/>
            </a:outerShdw>
          </a:effectLst>
        </p:spPr>
        <p:txBody>
          <a:bodyPr wrap="none">
            <a:spAutoFit/>
          </a:bodyPr>
          <a:lstStyle/>
          <a:p>
            <a:pPr>
              <a:defRPr/>
            </a:pPr>
            <a:r>
              <a:rPr lang="nl-NL" sz="40000">
                <a:solidFill>
                  <a:srgbClr val="FF0000"/>
                </a:solidFill>
                <a:latin typeface="Cooper Blk BT" pitchFamily="18" charset="0"/>
              </a:rPr>
              <a:t>3</a:t>
            </a:r>
          </a:p>
        </p:txBody>
      </p:sp>
      <p:sp>
        <p:nvSpPr>
          <p:cNvPr id="17410" name="Rectangle 2">
            <a:extLst>
              <a:ext uri="{FF2B5EF4-FFF2-40B4-BE49-F238E27FC236}">
                <a16:creationId xmlns:a16="http://schemas.microsoft.com/office/drawing/2014/main" id="{CA7A0938-CC49-4347-9631-9FA7B2BFD5F4}"/>
              </a:ext>
            </a:extLst>
          </p:cNvPr>
          <p:cNvSpPr>
            <a:spLocks noGrp="1" noChangeArrowheads="1"/>
          </p:cNvSpPr>
          <p:nvPr>
            <p:ph type="title"/>
          </p:nvPr>
        </p:nvSpPr>
        <p:spPr/>
        <p:txBody>
          <a:bodyPr/>
          <a:lstStyle/>
          <a:p>
            <a:pPr eaLnBrk="1" hangingPunct="1">
              <a:defRPr/>
            </a:pPr>
            <a:r>
              <a:rPr lang="nl-NL"/>
              <a:t>20 miljoen slachtoffers</a:t>
            </a:r>
          </a:p>
        </p:txBody>
      </p:sp>
      <p:sp>
        <p:nvSpPr>
          <p:cNvPr id="17411" name="Rectangle 3">
            <a:extLst>
              <a:ext uri="{FF2B5EF4-FFF2-40B4-BE49-F238E27FC236}">
                <a16:creationId xmlns:a16="http://schemas.microsoft.com/office/drawing/2014/main" id="{8E4D1350-2B09-456E-91C9-3175EE2BED07}"/>
              </a:ext>
            </a:extLst>
          </p:cNvPr>
          <p:cNvSpPr>
            <a:spLocks noGrp="1" noChangeArrowheads="1"/>
          </p:cNvSpPr>
          <p:nvPr>
            <p:ph type="body" idx="1"/>
          </p:nvPr>
        </p:nvSpPr>
        <p:spPr>
          <a:xfrm>
            <a:off x="457200" y="2720975"/>
            <a:ext cx="8229600" cy="2508250"/>
          </a:xfrm>
        </p:spPr>
        <p:txBody>
          <a:bodyPr/>
          <a:lstStyle/>
          <a:p>
            <a:pPr eaLnBrk="1" hangingPunct="1">
              <a:defRPr/>
            </a:pPr>
            <a:r>
              <a:rPr lang="nl-NL"/>
              <a:t>Het bewind van Josef Stalin (1922-1953) </a:t>
            </a:r>
          </a:p>
        </p:txBody>
      </p:sp>
      <p:sp>
        <p:nvSpPr>
          <p:cNvPr id="10246" name="Rectangle 6">
            <a:extLst>
              <a:ext uri="{FF2B5EF4-FFF2-40B4-BE49-F238E27FC236}">
                <a16:creationId xmlns:a16="http://schemas.microsoft.com/office/drawing/2014/main" id="{80DCD759-2BE6-45E3-846D-3F8F0F97E92F}"/>
              </a:ext>
            </a:extLst>
          </p:cNvPr>
          <p:cNvSpPr>
            <a:spLocks noChangeArrowheads="1"/>
          </p:cNvSpPr>
          <p:nvPr/>
        </p:nvSpPr>
        <p:spPr bwMode="auto">
          <a:xfrm>
            <a:off x="7092950" y="5516563"/>
            <a:ext cx="1727200" cy="433387"/>
          </a:xfrm>
          <a:prstGeom prst="rect">
            <a:avLst/>
          </a:prstGeom>
          <a:solidFill>
            <a:srgbClr val="C0C0C0"/>
          </a:solidFill>
          <a:ln w="9525">
            <a:solidFill>
              <a:schemeClr val="tx1"/>
            </a:solidFill>
            <a:miter lim="800000"/>
            <a:headEnd/>
            <a:tailEnd/>
          </a:ln>
        </p:spPr>
        <p:txBody>
          <a:bodyPr lIns="90000" tIns="46800" rIns="90000" bIns="46800"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nl-NL" altLang="nl-NL"/>
          </a:p>
        </p:txBody>
      </p:sp>
      <p:sp>
        <p:nvSpPr>
          <p:cNvPr id="17413" name="Text Box 5">
            <a:extLst>
              <a:ext uri="{FF2B5EF4-FFF2-40B4-BE49-F238E27FC236}">
                <a16:creationId xmlns:a16="http://schemas.microsoft.com/office/drawing/2014/main" id="{BF06CA2C-C706-4047-A2B3-5D8E2AEB33F1}"/>
              </a:ext>
            </a:extLst>
          </p:cNvPr>
          <p:cNvSpPr txBox="1">
            <a:spLocks noChangeArrowheads="1"/>
          </p:cNvSpPr>
          <p:nvPr/>
        </p:nvSpPr>
        <p:spPr bwMode="auto">
          <a:xfrm>
            <a:off x="6011863" y="5516563"/>
            <a:ext cx="2805112"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nl-NL" altLang="nl-NL">
                <a:latin typeface="OCR A Extended" panose="02010509020102010303" pitchFamily="50" charset="0"/>
              </a:rPr>
              <a:t>Teller:  53.500.000</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17412"/>
                                        </p:tgtEl>
                                        <p:attrNameLst>
                                          <p:attrName>style.visibility</p:attrName>
                                        </p:attrNameLst>
                                      </p:cBhvr>
                                      <p:to>
                                        <p:strVal val="visible"/>
                                      </p:to>
                                    </p:set>
                                    <p:anim calcmode="lin" valueType="num">
                                      <p:cBhvr>
                                        <p:cTn id="7" dur="500" fill="hold"/>
                                        <p:tgtEl>
                                          <p:spTgt spid="17412"/>
                                        </p:tgtEl>
                                        <p:attrNameLst>
                                          <p:attrName>ppt_w</p:attrName>
                                        </p:attrNameLst>
                                      </p:cBhvr>
                                      <p:tavLst>
                                        <p:tav tm="0">
                                          <p:val>
                                            <p:fltVal val="0"/>
                                          </p:val>
                                        </p:tav>
                                        <p:tav tm="100000">
                                          <p:val>
                                            <p:strVal val="#ppt_w"/>
                                          </p:val>
                                        </p:tav>
                                      </p:tavLst>
                                    </p:anim>
                                    <p:anim calcmode="lin" valueType="num">
                                      <p:cBhvr>
                                        <p:cTn id="8" dur="500" fill="hold"/>
                                        <p:tgtEl>
                                          <p:spTgt spid="17412"/>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7411">
                                            <p:txEl>
                                              <p:pRg st="0" end="0"/>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7410"/>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74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2" grpId="0"/>
      <p:bldP spid="17410" grpId="0"/>
      <p:bldP spid="17411" grpId="0" build="p"/>
      <p:bldP spid="17413" grpId="0"/>
    </p:bldLst>
  </p:timing>
</p:sld>
</file>

<file path=ppt/theme/theme1.xml><?xml version="1.0" encoding="utf-8"?>
<a:theme xmlns:a="http://schemas.openxmlformats.org/drawingml/2006/main" name="Standaardontwerp">
  <a:themeElements>
    <a:clrScheme name="Standaardontwerp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andaardontwerp">
      <a:majorFont>
        <a:latin typeface="Arial"/>
        <a:ea typeface=""/>
        <a:cs typeface=""/>
      </a:majorFont>
      <a:minorFont>
        <a:latin typeface="Arial"/>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0000" tIns="46800" rIns="90000" bIns="4680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nl-NL"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0000" tIns="46800" rIns="90000" bIns="4680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nl-NL" sz="1800" b="0" i="0" u="none" strike="noStrike" cap="none" normalizeH="0" baseline="0" smtClean="0">
            <a:ln>
              <a:noFill/>
            </a:ln>
            <a:solidFill>
              <a:schemeClr val="tx1"/>
            </a:solidFill>
            <a:effectLst/>
            <a:latin typeface="Arial" charset="0"/>
          </a:defRPr>
        </a:defPPr>
      </a:lstStyle>
    </a:lnDef>
  </a:objectDefaults>
  <a:extraClrSchemeLst>
    <a:extraClrScheme>
      <a:clrScheme name="Standaardontwerp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andaardontwerp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andaardontwerp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andaardontwerp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andaardontwerp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andaardontwerp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andaardontwerp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andaardontwerp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andaardontwerp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andaardontwerp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andaardontwerp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andaardontwerp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th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399</TotalTime>
  <Words>750</Words>
  <Application>Microsoft Office PowerPoint</Application>
  <PresentationFormat>Diavoorstelling (4:3)</PresentationFormat>
  <Paragraphs>100</Paragraphs>
  <Slides>37</Slides>
  <Notes>10</Notes>
  <HiddenSlides>0</HiddenSlides>
  <MMClips>1</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37</vt:i4>
      </vt:variant>
    </vt:vector>
  </HeadingPairs>
  <TitlesOfParts>
    <vt:vector size="41" baseType="lpstr">
      <vt:lpstr>Cooper Blk BT</vt:lpstr>
      <vt:lpstr>Arial</vt:lpstr>
      <vt:lpstr>OCR A Extended</vt:lpstr>
      <vt:lpstr>Standaardontwerp</vt:lpstr>
      <vt:lpstr>De 10 bloedigste conflicten</vt:lpstr>
      <vt:lpstr>Per conflict ± 1 miljoen slachtoffers</vt:lpstr>
      <vt:lpstr>1,5 miljoen slachtoffers</vt:lpstr>
      <vt:lpstr>2 miljoen slachtoffers</vt:lpstr>
      <vt:lpstr>3 miljoen slachtoffers</vt:lpstr>
      <vt:lpstr>bijna 4 miljoen slachtoffers</vt:lpstr>
      <vt:lpstr>4 miljoen slachtoffers</vt:lpstr>
      <vt:lpstr>15 miljoen slachtoffers</vt:lpstr>
      <vt:lpstr>20 miljoen slachtoffers</vt:lpstr>
      <vt:lpstr>40 miljoen slachtoffers</vt:lpstr>
      <vt:lpstr>minimaal 50 miljoen slachtoffers</vt:lpstr>
      <vt:lpstr>Wat blijft?</vt:lpstr>
      <vt:lpstr>Bloemendaal (372)</vt:lpstr>
      <vt:lpstr>Oosterbeek (&gt;1700)</vt:lpstr>
      <vt:lpstr>Bergen op Zoom (2500)</vt:lpstr>
      <vt:lpstr>Taukkyan (6374)</vt:lpstr>
      <vt:lpstr>Kranji (4461)</vt:lpstr>
      <vt:lpstr>Nieuw Zeeland (3478)</vt:lpstr>
      <vt:lpstr>Sangro River (2617)</vt:lpstr>
      <vt:lpstr>2111 onbekend (Burgeroorlog)</vt:lpstr>
      <vt:lpstr>Jonkerbos (1629)</vt:lpstr>
      <vt:lpstr>Margraten (8301)</vt:lpstr>
      <vt:lpstr>Arlington (310000)</vt:lpstr>
      <vt:lpstr>Rome (426)</vt:lpstr>
      <vt:lpstr>Perth (513)</vt:lpstr>
      <vt:lpstr>Colleville (9387)</vt:lpstr>
      <vt:lpstr>Henry Chapelle (7992)</vt:lpstr>
      <vt:lpstr>Kanchanaburi (6982)</vt:lpstr>
      <vt:lpstr>Caen (2566)</vt:lpstr>
      <vt:lpstr>Thiepval (2931) </vt:lpstr>
      <vt:lpstr>Kirkee (1668)</vt:lpstr>
      <vt:lpstr>Cambridge (&gt;3800)</vt:lpstr>
      <vt:lpstr>Sittard (239)</vt:lpstr>
      <vt:lpstr>Salerno (1846)</vt:lpstr>
      <vt:lpstr>Terlincthun (4378)</vt:lpstr>
      <vt:lpstr>Dieppe (944)</vt:lpstr>
      <vt:lpstr>Loenen (800)</vt:lpstr>
    </vt:vector>
  </TitlesOfParts>
  <Company>STC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 1</dc:title>
  <dc:creator>Gerard van Broekhuijsen</dc:creator>
  <cp:lastModifiedBy>Gerard van Broekhuijsen</cp:lastModifiedBy>
  <cp:revision>33</cp:revision>
  <dcterms:created xsi:type="dcterms:W3CDTF">2009-03-31T08:55:20Z</dcterms:created>
  <dcterms:modified xsi:type="dcterms:W3CDTF">2022-01-05T19:20:54Z</dcterms:modified>
</cp:coreProperties>
</file>